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7" r:id="rId1"/>
  </p:sldMasterIdLst>
  <p:sldIdLst>
    <p:sldId id="256" r:id="rId2"/>
    <p:sldId id="257" r:id="rId3"/>
    <p:sldId id="258" r:id="rId4"/>
    <p:sldId id="261" r:id="rId5"/>
    <p:sldId id="259" r:id="rId6"/>
    <p:sldId id="262" r:id="rId7"/>
    <p:sldId id="263" r:id="rId8"/>
    <p:sldId id="264" r:id="rId9"/>
    <p:sldId id="265" r:id="rId10"/>
    <p:sldId id="266" r:id="rId11"/>
    <p:sldId id="267" r:id="rId12"/>
    <p:sldId id="268" r:id="rId13"/>
    <p:sldId id="269" r:id="rId14"/>
    <p:sldId id="270" r:id="rId15"/>
    <p:sldId id="272" r:id="rId16"/>
    <p:sldId id="271" r:id="rId17"/>
    <p:sldId id="273" r:id="rId18"/>
    <p:sldId id="274"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E0A3EFA-3731-47DC-8DD2-695CBE311620}" v="142" dt="2024-04-23T15:23:43.280"/>
    <p1510:client id="{714B812D-D53F-48D3-875B-4002648738B2}" v="31" dt="2024-04-23T15:46:04.589"/>
    <p1510:client id="{895DB9DC-C1F4-405B-BC32-B2476710F9B6}" v="28" dt="2024-04-23T15:54:17.895"/>
    <p1510:client id="{C5734BC5-0273-4068-8859-A935C483A3BE}" v="85" dt="2024-04-23T16:24:41.317"/>
    <p1510:client id="{D850FC8A-0D02-4216-9673-19ACBC6BCF48}" v="104" dt="2024-04-23T16:04:09.403"/>
    <p1510:client id="{EAD682B4-AF52-4AF9-9374-1E9E0DB9D2F8}" v="2" dt="2024-04-23T14:59:36.011"/>
    <p1510:client id="{FB696C96-D5DC-4F0F-B5F7-63A49F3241DE}" v="2" dt="2024-04-23T17:06:35.76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70" d="100"/>
          <a:sy n="70" d="100"/>
        </p:scale>
        <p:origin x="536" y="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arika Suravarapu" userId="ca3906fe3a299d6e" providerId="LiveId" clId="{FB696C96-D5DC-4F0F-B5F7-63A49F3241DE}"/>
    <pc:docChg chg="undo custSel modSld">
      <pc:chgData name="Harika Suravarapu" userId="ca3906fe3a299d6e" providerId="LiveId" clId="{FB696C96-D5DC-4F0F-B5F7-63A49F3241DE}" dt="2024-04-23T17:06:39.302" v="68" actId="1076"/>
      <pc:docMkLst>
        <pc:docMk/>
      </pc:docMkLst>
      <pc:sldChg chg="addSp delSp modSp mod">
        <pc:chgData name="Harika Suravarapu" userId="ca3906fe3a299d6e" providerId="LiveId" clId="{FB696C96-D5DC-4F0F-B5F7-63A49F3241DE}" dt="2024-04-23T17:06:39.302" v="68" actId="1076"/>
        <pc:sldMkLst>
          <pc:docMk/>
          <pc:sldMk cId="2977623455" sldId="273"/>
        </pc:sldMkLst>
        <pc:spChg chg="mod">
          <ac:chgData name="Harika Suravarapu" userId="ca3906fe3a299d6e" providerId="LiveId" clId="{FB696C96-D5DC-4F0F-B5F7-63A49F3241DE}" dt="2024-04-23T17:06:36.365" v="66" actId="20577"/>
          <ac:spMkLst>
            <pc:docMk/>
            <pc:sldMk cId="2977623455" sldId="273"/>
            <ac:spMk id="3" creationId="{2A1F9BC6-9A40-FB92-A35D-469966D3824D}"/>
          </ac:spMkLst>
        </pc:spChg>
        <pc:spChg chg="add del">
          <ac:chgData name="Harika Suravarapu" userId="ca3906fe3a299d6e" providerId="LiveId" clId="{FB696C96-D5DC-4F0F-B5F7-63A49F3241DE}" dt="2024-04-23T17:06:34.213" v="65" actId="22"/>
          <ac:spMkLst>
            <pc:docMk/>
            <pc:sldMk cId="2977623455" sldId="273"/>
            <ac:spMk id="6" creationId="{DE6EFC0D-FB47-8506-2401-79622CB47396}"/>
          </ac:spMkLst>
        </pc:spChg>
        <pc:picChg chg="mod">
          <ac:chgData name="Harika Suravarapu" userId="ca3906fe3a299d6e" providerId="LiveId" clId="{FB696C96-D5DC-4F0F-B5F7-63A49F3241DE}" dt="2024-04-23T17:06:39.302" v="68" actId="1076"/>
          <ac:picMkLst>
            <pc:docMk/>
            <pc:sldMk cId="2977623455" sldId="273"/>
            <ac:picMk id="5" creationId="{1708915F-DE74-EABA-6DE3-585317B9DE7B}"/>
          </ac:picMkLst>
        </pc:picChg>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svg"/><Relationship Id="rId1" Type="http://schemas.openxmlformats.org/officeDocument/2006/relationships/image" Target="../media/image14.png"/><Relationship Id="rId4" Type="http://schemas.openxmlformats.org/officeDocument/2006/relationships/image" Target="../media/image17.svg"/></Relationships>
</file>

<file path=ppt/diagrams/_rels/data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svg"/><Relationship Id="rId1" Type="http://schemas.openxmlformats.org/officeDocument/2006/relationships/image" Target="../media/image14.png"/><Relationship Id="rId4" Type="http://schemas.openxmlformats.org/officeDocument/2006/relationships/image" Target="../media/image17.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svg"/><Relationship Id="rId1" Type="http://schemas.openxmlformats.org/officeDocument/2006/relationships/image" Target="../media/image14.png"/><Relationship Id="rId4" Type="http://schemas.openxmlformats.org/officeDocument/2006/relationships/image" Target="../media/image17.svg"/></Relationships>
</file>

<file path=ppt/diagrams/_rels/drawing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svg"/><Relationship Id="rId1" Type="http://schemas.openxmlformats.org/officeDocument/2006/relationships/image" Target="../media/image14.png"/><Relationship Id="rId4" Type="http://schemas.openxmlformats.org/officeDocument/2006/relationships/image" Target="../media/image17.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64E4F35-0654-43BC-8128-69B7449B6E81}" type="doc">
      <dgm:prSet loTypeId="urn:microsoft.com/office/officeart/2018/2/layout/IconLabelDescriptionList" loCatId="icon" qsTypeId="urn:microsoft.com/office/officeart/2005/8/quickstyle/simple1" qsCatId="simple" csTypeId="urn:microsoft.com/office/officeart/2018/5/colors/Iconchunking_neutralbg_colorful1" csCatId="colorful" phldr="1"/>
      <dgm:spPr/>
      <dgm:t>
        <a:bodyPr/>
        <a:lstStyle/>
        <a:p>
          <a:endParaRPr lang="en-US"/>
        </a:p>
      </dgm:t>
    </dgm:pt>
    <dgm:pt modelId="{1D436E6C-A764-4D65-A87D-7292CB7DD84D}">
      <dgm:prSet/>
      <dgm:spPr/>
      <dgm:t>
        <a:bodyPr/>
        <a:lstStyle/>
        <a:p>
          <a:pPr>
            <a:defRPr b="1"/>
          </a:pPr>
          <a:r>
            <a:rPr lang="en-US" b="1" i="0"/>
            <a:t>Data Extraction with Azure Data Factory:</a:t>
          </a:r>
          <a:endParaRPr lang="en-US"/>
        </a:p>
      </dgm:t>
    </dgm:pt>
    <dgm:pt modelId="{82F3A317-3619-4D49-B18D-D63AD0428FB5}" type="parTrans" cxnId="{7ED06E75-4FEC-4130-8D35-9DE049CE5793}">
      <dgm:prSet/>
      <dgm:spPr/>
      <dgm:t>
        <a:bodyPr/>
        <a:lstStyle/>
        <a:p>
          <a:endParaRPr lang="en-US"/>
        </a:p>
      </dgm:t>
    </dgm:pt>
    <dgm:pt modelId="{B5D27796-0C8E-454E-8C36-364F4822FA60}" type="sibTrans" cxnId="{7ED06E75-4FEC-4130-8D35-9DE049CE5793}">
      <dgm:prSet/>
      <dgm:spPr/>
      <dgm:t>
        <a:bodyPr/>
        <a:lstStyle/>
        <a:p>
          <a:endParaRPr lang="en-US"/>
        </a:p>
      </dgm:t>
    </dgm:pt>
    <dgm:pt modelId="{F87E0F6D-2BD2-4B5F-AC2A-7BA909081713}">
      <dgm:prSet/>
      <dgm:spPr/>
      <dgm:t>
        <a:bodyPr/>
        <a:lstStyle/>
        <a:p>
          <a:r>
            <a:rPr lang="en-US" b="0" i="0"/>
            <a:t>Utilized Azure Data Factory to extract data from the API and load it onto Azure Data Lake Storage. Configure a pipeline to automate the data ingestion process, ensuring timely and efficient extraction of raw data.</a:t>
          </a:r>
          <a:endParaRPr lang="en-US"/>
        </a:p>
      </dgm:t>
    </dgm:pt>
    <dgm:pt modelId="{89198DA8-1127-454E-AF7E-D4139542D4CF}" type="parTrans" cxnId="{1AC7E57B-5D16-4C3B-96B7-1E0DF407F72A}">
      <dgm:prSet/>
      <dgm:spPr/>
      <dgm:t>
        <a:bodyPr/>
        <a:lstStyle/>
        <a:p>
          <a:endParaRPr lang="en-US"/>
        </a:p>
      </dgm:t>
    </dgm:pt>
    <dgm:pt modelId="{AACD6915-8395-49BD-BB1C-BA23BBD7C253}" type="sibTrans" cxnId="{1AC7E57B-5D16-4C3B-96B7-1E0DF407F72A}">
      <dgm:prSet/>
      <dgm:spPr/>
      <dgm:t>
        <a:bodyPr/>
        <a:lstStyle/>
        <a:p>
          <a:endParaRPr lang="en-US"/>
        </a:p>
      </dgm:t>
    </dgm:pt>
    <dgm:pt modelId="{856B5807-7655-445C-AF17-9AC31BC7F2EB}">
      <dgm:prSet/>
      <dgm:spPr/>
      <dgm:t>
        <a:bodyPr/>
        <a:lstStyle/>
        <a:p>
          <a:pPr>
            <a:defRPr b="1"/>
          </a:pPr>
          <a:r>
            <a:rPr lang="en-IN" b="1" i="0"/>
            <a:t>Data Transformation with Azure Databricks:</a:t>
          </a:r>
          <a:endParaRPr lang="en-US"/>
        </a:p>
      </dgm:t>
    </dgm:pt>
    <dgm:pt modelId="{505E31DF-7FF8-479A-8A95-A4EF356B42D0}" type="parTrans" cxnId="{5C388B05-3F4A-4694-A700-3BF98737D889}">
      <dgm:prSet/>
      <dgm:spPr/>
      <dgm:t>
        <a:bodyPr/>
        <a:lstStyle/>
        <a:p>
          <a:endParaRPr lang="en-US"/>
        </a:p>
      </dgm:t>
    </dgm:pt>
    <dgm:pt modelId="{E87D56D1-0817-403D-B04B-4A05F85CB2B4}" type="sibTrans" cxnId="{5C388B05-3F4A-4694-A700-3BF98737D889}">
      <dgm:prSet/>
      <dgm:spPr/>
      <dgm:t>
        <a:bodyPr/>
        <a:lstStyle/>
        <a:p>
          <a:endParaRPr lang="en-US"/>
        </a:p>
      </dgm:t>
    </dgm:pt>
    <dgm:pt modelId="{F3A88006-B72B-4262-8339-79A832EF6646}">
      <dgm:prSet/>
      <dgm:spPr/>
      <dgm:t>
        <a:bodyPr/>
        <a:lstStyle/>
        <a:p>
          <a:r>
            <a:rPr lang="en-IN" b="0" i="0"/>
            <a:t>Used Azure Databricks to perform data transformation tasks, including data cleaning, aggregation, and enrichment, using Spark code. Write Spark code to process the raw data and transform it into a structured format suitable for analysis.</a:t>
          </a:r>
          <a:endParaRPr lang="en-US"/>
        </a:p>
      </dgm:t>
    </dgm:pt>
    <dgm:pt modelId="{42F0198A-2ECD-40E5-8391-93B0AB49F3FF}" type="parTrans" cxnId="{77040C74-1B45-4031-BC0C-43EFB1A76EEF}">
      <dgm:prSet/>
      <dgm:spPr/>
      <dgm:t>
        <a:bodyPr/>
        <a:lstStyle/>
        <a:p>
          <a:endParaRPr lang="en-US"/>
        </a:p>
      </dgm:t>
    </dgm:pt>
    <dgm:pt modelId="{BD599E3D-7D2F-4BAB-B842-7E6D593B5E45}" type="sibTrans" cxnId="{77040C74-1B45-4031-BC0C-43EFB1A76EEF}">
      <dgm:prSet/>
      <dgm:spPr/>
      <dgm:t>
        <a:bodyPr/>
        <a:lstStyle/>
        <a:p>
          <a:endParaRPr lang="en-US"/>
        </a:p>
      </dgm:t>
    </dgm:pt>
    <dgm:pt modelId="{D503D0D8-37B0-441C-8C56-F659621C06FF}" type="pres">
      <dgm:prSet presAssocID="{464E4F35-0654-43BC-8128-69B7449B6E81}" presName="root" presStyleCnt="0">
        <dgm:presLayoutVars>
          <dgm:dir/>
          <dgm:resizeHandles val="exact"/>
        </dgm:presLayoutVars>
      </dgm:prSet>
      <dgm:spPr/>
    </dgm:pt>
    <dgm:pt modelId="{3951324A-86FD-4FAC-A210-5C7B9460C791}" type="pres">
      <dgm:prSet presAssocID="{1D436E6C-A764-4D65-A87D-7292CB7DD84D}" presName="compNode" presStyleCnt="0"/>
      <dgm:spPr/>
    </dgm:pt>
    <dgm:pt modelId="{B785489A-8E7B-41DE-8E78-983B9A378946}" type="pres">
      <dgm:prSet presAssocID="{1D436E6C-A764-4D65-A87D-7292CB7DD84D}"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47E83CBE-6605-40C7-A0F6-A1270C46D0AE}" type="pres">
      <dgm:prSet presAssocID="{1D436E6C-A764-4D65-A87D-7292CB7DD84D}" presName="iconSpace" presStyleCnt="0"/>
      <dgm:spPr/>
    </dgm:pt>
    <dgm:pt modelId="{A244E9FB-404A-47EF-86AA-090DA121442C}" type="pres">
      <dgm:prSet presAssocID="{1D436E6C-A764-4D65-A87D-7292CB7DD84D}" presName="parTx" presStyleLbl="revTx" presStyleIdx="0" presStyleCnt="4">
        <dgm:presLayoutVars>
          <dgm:chMax val="0"/>
          <dgm:chPref val="0"/>
        </dgm:presLayoutVars>
      </dgm:prSet>
      <dgm:spPr/>
    </dgm:pt>
    <dgm:pt modelId="{55D1426D-4550-4341-BEC9-345007CF81CC}" type="pres">
      <dgm:prSet presAssocID="{1D436E6C-A764-4D65-A87D-7292CB7DD84D}" presName="txSpace" presStyleCnt="0"/>
      <dgm:spPr/>
    </dgm:pt>
    <dgm:pt modelId="{7AF19C6C-4A28-43CB-9842-F078BAC88EF2}" type="pres">
      <dgm:prSet presAssocID="{1D436E6C-A764-4D65-A87D-7292CB7DD84D}" presName="desTx" presStyleLbl="revTx" presStyleIdx="1" presStyleCnt="4">
        <dgm:presLayoutVars/>
      </dgm:prSet>
      <dgm:spPr/>
    </dgm:pt>
    <dgm:pt modelId="{C80EE965-2DCF-416C-85AC-92D616739ABA}" type="pres">
      <dgm:prSet presAssocID="{B5D27796-0C8E-454E-8C36-364F4822FA60}" presName="sibTrans" presStyleCnt="0"/>
      <dgm:spPr/>
    </dgm:pt>
    <dgm:pt modelId="{10EA6C55-16FF-4848-AE99-20A9FF223A3E}" type="pres">
      <dgm:prSet presAssocID="{856B5807-7655-445C-AF17-9AC31BC7F2EB}" presName="compNode" presStyleCnt="0"/>
      <dgm:spPr/>
    </dgm:pt>
    <dgm:pt modelId="{EDD0CD61-614E-4AA0-9775-9FE4DEAA9F5D}" type="pres">
      <dgm:prSet presAssocID="{856B5807-7655-445C-AF17-9AC31BC7F2EB}"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yncing Cloud"/>
        </a:ext>
      </dgm:extLst>
    </dgm:pt>
    <dgm:pt modelId="{5DBE9E22-8886-4D95-8D16-8C47D0EF83B1}" type="pres">
      <dgm:prSet presAssocID="{856B5807-7655-445C-AF17-9AC31BC7F2EB}" presName="iconSpace" presStyleCnt="0"/>
      <dgm:spPr/>
    </dgm:pt>
    <dgm:pt modelId="{E4C8BA6A-5EF7-41D6-A0D3-3C41B1BAAAF0}" type="pres">
      <dgm:prSet presAssocID="{856B5807-7655-445C-AF17-9AC31BC7F2EB}" presName="parTx" presStyleLbl="revTx" presStyleIdx="2" presStyleCnt="4">
        <dgm:presLayoutVars>
          <dgm:chMax val="0"/>
          <dgm:chPref val="0"/>
        </dgm:presLayoutVars>
      </dgm:prSet>
      <dgm:spPr/>
    </dgm:pt>
    <dgm:pt modelId="{05D83101-E6E0-47DA-9F35-1826812B50DB}" type="pres">
      <dgm:prSet presAssocID="{856B5807-7655-445C-AF17-9AC31BC7F2EB}" presName="txSpace" presStyleCnt="0"/>
      <dgm:spPr/>
    </dgm:pt>
    <dgm:pt modelId="{9D4E0604-DC18-495E-8592-7768F175C95E}" type="pres">
      <dgm:prSet presAssocID="{856B5807-7655-445C-AF17-9AC31BC7F2EB}" presName="desTx" presStyleLbl="revTx" presStyleIdx="3" presStyleCnt="4">
        <dgm:presLayoutVars/>
      </dgm:prSet>
      <dgm:spPr/>
    </dgm:pt>
  </dgm:ptLst>
  <dgm:cxnLst>
    <dgm:cxn modelId="{5C388B05-3F4A-4694-A700-3BF98737D889}" srcId="{464E4F35-0654-43BC-8128-69B7449B6E81}" destId="{856B5807-7655-445C-AF17-9AC31BC7F2EB}" srcOrd="1" destOrd="0" parTransId="{505E31DF-7FF8-479A-8A95-A4EF356B42D0}" sibTransId="{E87D56D1-0817-403D-B04B-4A05F85CB2B4}"/>
    <dgm:cxn modelId="{E2E7CA29-100B-4C3A-9B7B-3ED95A1D79ED}" type="presOf" srcId="{464E4F35-0654-43BC-8128-69B7449B6E81}" destId="{D503D0D8-37B0-441C-8C56-F659621C06FF}" srcOrd="0" destOrd="0" presId="urn:microsoft.com/office/officeart/2018/2/layout/IconLabelDescriptionList"/>
    <dgm:cxn modelId="{77040C74-1B45-4031-BC0C-43EFB1A76EEF}" srcId="{856B5807-7655-445C-AF17-9AC31BC7F2EB}" destId="{F3A88006-B72B-4262-8339-79A832EF6646}" srcOrd="0" destOrd="0" parTransId="{42F0198A-2ECD-40E5-8391-93B0AB49F3FF}" sibTransId="{BD599E3D-7D2F-4BAB-B842-7E6D593B5E45}"/>
    <dgm:cxn modelId="{7ED06E75-4FEC-4130-8D35-9DE049CE5793}" srcId="{464E4F35-0654-43BC-8128-69B7449B6E81}" destId="{1D436E6C-A764-4D65-A87D-7292CB7DD84D}" srcOrd="0" destOrd="0" parTransId="{82F3A317-3619-4D49-B18D-D63AD0428FB5}" sibTransId="{B5D27796-0C8E-454E-8C36-364F4822FA60}"/>
    <dgm:cxn modelId="{466F8558-27B2-4C51-BBB6-DF4E735F74D6}" type="presOf" srcId="{F3A88006-B72B-4262-8339-79A832EF6646}" destId="{9D4E0604-DC18-495E-8592-7768F175C95E}" srcOrd="0" destOrd="0" presId="urn:microsoft.com/office/officeart/2018/2/layout/IconLabelDescriptionList"/>
    <dgm:cxn modelId="{1AC7E57B-5D16-4C3B-96B7-1E0DF407F72A}" srcId="{1D436E6C-A764-4D65-A87D-7292CB7DD84D}" destId="{F87E0F6D-2BD2-4B5F-AC2A-7BA909081713}" srcOrd="0" destOrd="0" parTransId="{89198DA8-1127-454E-AF7E-D4139542D4CF}" sibTransId="{AACD6915-8395-49BD-BB1C-BA23BBD7C253}"/>
    <dgm:cxn modelId="{59BD6F98-580D-4C31-B78F-71E0F99DABD9}" type="presOf" srcId="{1D436E6C-A764-4D65-A87D-7292CB7DD84D}" destId="{A244E9FB-404A-47EF-86AA-090DA121442C}" srcOrd="0" destOrd="0" presId="urn:microsoft.com/office/officeart/2018/2/layout/IconLabelDescriptionList"/>
    <dgm:cxn modelId="{B8EFC5E1-11C8-44EA-ABEE-58A83804FE6C}" type="presOf" srcId="{856B5807-7655-445C-AF17-9AC31BC7F2EB}" destId="{E4C8BA6A-5EF7-41D6-A0D3-3C41B1BAAAF0}" srcOrd="0" destOrd="0" presId="urn:microsoft.com/office/officeart/2018/2/layout/IconLabelDescriptionList"/>
    <dgm:cxn modelId="{0466A0F6-49DA-408A-8CA9-11ECC89472C7}" type="presOf" srcId="{F87E0F6D-2BD2-4B5F-AC2A-7BA909081713}" destId="{7AF19C6C-4A28-43CB-9842-F078BAC88EF2}" srcOrd="0" destOrd="0" presId="urn:microsoft.com/office/officeart/2018/2/layout/IconLabelDescriptionList"/>
    <dgm:cxn modelId="{26752AA8-899D-4422-91C5-37189A7EFAB8}" type="presParOf" srcId="{D503D0D8-37B0-441C-8C56-F659621C06FF}" destId="{3951324A-86FD-4FAC-A210-5C7B9460C791}" srcOrd="0" destOrd="0" presId="urn:microsoft.com/office/officeart/2018/2/layout/IconLabelDescriptionList"/>
    <dgm:cxn modelId="{A23B0FB9-0533-402E-8D59-13D07C0CC31A}" type="presParOf" srcId="{3951324A-86FD-4FAC-A210-5C7B9460C791}" destId="{B785489A-8E7B-41DE-8E78-983B9A378946}" srcOrd="0" destOrd="0" presId="urn:microsoft.com/office/officeart/2018/2/layout/IconLabelDescriptionList"/>
    <dgm:cxn modelId="{1B99DB15-953A-4168-AA93-B04CF1C94457}" type="presParOf" srcId="{3951324A-86FD-4FAC-A210-5C7B9460C791}" destId="{47E83CBE-6605-40C7-A0F6-A1270C46D0AE}" srcOrd="1" destOrd="0" presId="urn:microsoft.com/office/officeart/2018/2/layout/IconLabelDescriptionList"/>
    <dgm:cxn modelId="{5E222498-4DA2-4341-A222-51D29171069E}" type="presParOf" srcId="{3951324A-86FD-4FAC-A210-5C7B9460C791}" destId="{A244E9FB-404A-47EF-86AA-090DA121442C}" srcOrd="2" destOrd="0" presId="urn:microsoft.com/office/officeart/2018/2/layout/IconLabelDescriptionList"/>
    <dgm:cxn modelId="{DA3CB292-9D7C-4A62-9384-C1512F74DE93}" type="presParOf" srcId="{3951324A-86FD-4FAC-A210-5C7B9460C791}" destId="{55D1426D-4550-4341-BEC9-345007CF81CC}" srcOrd="3" destOrd="0" presId="urn:microsoft.com/office/officeart/2018/2/layout/IconLabelDescriptionList"/>
    <dgm:cxn modelId="{6723CC5C-2AF6-4A5F-9480-92E834C20FF2}" type="presParOf" srcId="{3951324A-86FD-4FAC-A210-5C7B9460C791}" destId="{7AF19C6C-4A28-43CB-9842-F078BAC88EF2}" srcOrd="4" destOrd="0" presId="urn:microsoft.com/office/officeart/2018/2/layout/IconLabelDescriptionList"/>
    <dgm:cxn modelId="{A72E9B7B-A9D2-424A-8505-1DAAFA8F5F05}" type="presParOf" srcId="{D503D0D8-37B0-441C-8C56-F659621C06FF}" destId="{C80EE965-2DCF-416C-85AC-92D616739ABA}" srcOrd="1" destOrd="0" presId="urn:microsoft.com/office/officeart/2018/2/layout/IconLabelDescriptionList"/>
    <dgm:cxn modelId="{668FF8DE-7780-47AC-AAA5-CE899509D137}" type="presParOf" srcId="{D503D0D8-37B0-441C-8C56-F659621C06FF}" destId="{10EA6C55-16FF-4848-AE99-20A9FF223A3E}" srcOrd="2" destOrd="0" presId="urn:microsoft.com/office/officeart/2018/2/layout/IconLabelDescriptionList"/>
    <dgm:cxn modelId="{C2FE3DE5-ECA5-4E7D-8550-BD79C5B10710}" type="presParOf" srcId="{10EA6C55-16FF-4848-AE99-20A9FF223A3E}" destId="{EDD0CD61-614E-4AA0-9775-9FE4DEAA9F5D}" srcOrd="0" destOrd="0" presId="urn:microsoft.com/office/officeart/2018/2/layout/IconLabelDescriptionList"/>
    <dgm:cxn modelId="{A0F38738-2036-40D3-BA9E-E7BCAEFE4894}" type="presParOf" srcId="{10EA6C55-16FF-4848-AE99-20A9FF223A3E}" destId="{5DBE9E22-8886-4D95-8D16-8C47D0EF83B1}" srcOrd="1" destOrd="0" presId="urn:microsoft.com/office/officeart/2018/2/layout/IconLabelDescriptionList"/>
    <dgm:cxn modelId="{BFB88A18-41ED-4F29-8E02-EFDEFD20DF3F}" type="presParOf" srcId="{10EA6C55-16FF-4848-AE99-20A9FF223A3E}" destId="{E4C8BA6A-5EF7-41D6-A0D3-3C41B1BAAAF0}" srcOrd="2" destOrd="0" presId="urn:microsoft.com/office/officeart/2018/2/layout/IconLabelDescriptionList"/>
    <dgm:cxn modelId="{C297F1B0-CF0B-48CA-8C78-D2B6BC86D5A7}" type="presParOf" srcId="{10EA6C55-16FF-4848-AE99-20A9FF223A3E}" destId="{05D83101-E6E0-47DA-9F35-1826812B50DB}" srcOrd="3" destOrd="0" presId="urn:microsoft.com/office/officeart/2018/2/layout/IconLabelDescriptionList"/>
    <dgm:cxn modelId="{C7F214DB-3789-48F2-AB4C-AEB8714694BE}" type="presParOf" srcId="{10EA6C55-16FF-4848-AE99-20A9FF223A3E}" destId="{9D4E0604-DC18-495E-8592-7768F175C95E}" srcOrd="4" destOrd="0" presId="urn:microsoft.com/office/officeart/2018/2/layout/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64E4F35-0654-43BC-8128-69B7449B6E81}" type="doc">
      <dgm:prSet loTypeId="urn:microsoft.com/office/officeart/2018/2/layout/IconLabelDescriptionList" loCatId="icon" qsTypeId="urn:microsoft.com/office/officeart/2005/8/quickstyle/simple1" qsCatId="simple" csTypeId="urn:microsoft.com/office/officeart/2018/5/colors/Iconchunking_neutralbg_colorful1" csCatId="colorful" phldr="1"/>
      <dgm:spPr/>
      <dgm:t>
        <a:bodyPr/>
        <a:lstStyle/>
        <a:p>
          <a:endParaRPr lang="en-US"/>
        </a:p>
      </dgm:t>
    </dgm:pt>
    <dgm:pt modelId="{1D436E6C-A764-4D65-A87D-7292CB7DD84D}">
      <dgm:prSet/>
      <dgm:spPr/>
      <dgm:t>
        <a:bodyPr/>
        <a:lstStyle/>
        <a:p>
          <a:pPr>
            <a:lnSpc>
              <a:spcPct val="100000"/>
            </a:lnSpc>
            <a:defRPr b="1"/>
          </a:pPr>
          <a:r>
            <a:rPr lang="en-US" b="1" i="0">
              <a:solidFill>
                <a:srgbClr val="FFFFFF"/>
              </a:solidFill>
            </a:rPr>
            <a:t>Load Transformed Data to Data Lake Storage:</a:t>
          </a:r>
          <a:endParaRPr lang="en-US"/>
        </a:p>
      </dgm:t>
    </dgm:pt>
    <dgm:pt modelId="{82F3A317-3619-4D49-B18D-D63AD0428FB5}" type="parTrans" cxnId="{7ED06E75-4FEC-4130-8D35-9DE049CE5793}">
      <dgm:prSet/>
      <dgm:spPr/>
      <dgm:t>
        <a:bodyPr/>
        <a:lstStyle/>
        <a:p>
          <a:endParaRPr lang="en-US"/>
        </a:p>
      </dgm:t>
    </dgm:pt>
    <dgm:pt modelId="{B5D27796-0C8E-454E-8C36-364F4822FA60}" type="sibTrans" cxnId="{7ED06E75-4FEC-4130-8D35-9DE049CE5793}">
      <dgm:prSet/>
      <dgm:spPr/>
      <dgm:t>
        <a:bodyPr/>
        <a:lstStyle/>
        <a:p>
          <a:endParaRPr lang="en-US"/>
        </a:p>
      </dgm:t>
    </dgm:pt>
    <dgm:pt modelId="{F87E0F6D-2BD2-4B5F-AC2A-7BA909081713}">
      <dgm:prSet/>
      <dgm:spPr/>
      <dgm:t>
        <a:bodyPr/>
        <a:lstStyle/>
        <a:p>
          <a:pPr>
            <a:lnSpc>
              <a:spcPct val="100000"/>
            </a:lnSpc>
          </a:pPr>
          <a:r>
            <a:rPr lang="en-US" b="0" i="0">
              <a:solidFill>
                <a:srgbClr val="FFFFFF"/>
              </a:solidFill>
            </a:rPr>
            <a:t>After transforming the data, load it back to a separate storage location within the Data Lake Storage account, referred to as the transformed data Lake storage. This ensures that the processed data is readily available for subsequent analysis.</a:t>
          </a:r>
          <a:endParaRPr lang="en-US">
            <a:solidFill>
              <a:srgbClr val="FFFFFF"/>
            </a:solidFill>
          </a:endParaRPr>
        </a:p>
      </dgm:t>
    </dgm:pt>
    <dgm:pt modelId="{89198DA8-1127-454E-AF7E-D4139542D4CF}" type="parTrans" cxnId="{1AC7E57B-5D16-4C3B-96B7-1E0DF407F72A}">
      <dgm:prSet/>
      <dgm:spPr/>
      <dgm:t>
        <a:bodyPr/>
        <a:lstStyle/>
        <a:p>
          <a:endParaRPr lang="en-US"/>
        </a:p>
      </dgm:t>
    </dgm:pt>
    <dgm:pt modelId="{AACD6915-8395-49BD-BB1C-BA23BBD7C253}" type="sibTrans" cxnId="{1AC7E57B-5D16-4C3B-96B7-1E0DF407F72A}">
      <dgm:prSet/>
      <dgm:spPr/>
      <dgm:t>
        <a:bodyPr/>
        <a:lstStyle/>
        <a:p>
          <a:endParaRPr lang="en-US"/>
        </a:p>
      </dgm:t>
    </dgm:pt>
    <dgm:pt modelId="{856B5807-7655-445C-AF17-9AC31BC7F2EB}">
      <dgm:prSet/>
      <dgm:spPr/>
      <dgm:t>
        <a:bodyPr/>
        <a:lstStyle/>
        <a:p>
          <a:pPr>
            <a:lnSpc>
              <a:spcPct val="100000"/>
            </a:lnSpc>
            <a:defRPr b="1"/>
          </a:pPr>
          <a:r>
            <a:rPr lang="en-IN" b="1" i="0">
              <a:solidFill>
                <a:srgbClr val="FFFFFF"/>
              </a:solidFill>
            </a:rPr>
            <a:t>Data Analysis with Azure Synapse Analytics:</a:t>
          </a:r>
          <a:endParaRPr lang="en-IN" b="1">
            <a:solidFill>
              <a:srgbClr val="FFFFFF"/>
            </a:solidFill>
          </a:endParaRPr>
        </a:p>
      </dgm:t>
    </dgm:pt>
    <dgm:pt modelId="{505E31DF-7FF8-479A-8A95-A4EF356B42D0}" type="parTrans" cxnId="{5C388B05-3F4A-4694-A700-3BF98737D889}">
      <dgm:prSet/>
      <dgm:spPr/>
      <dgm:t>
        <a:bodyPr/>
        <a:lstStyle/>
        <a:p>
          <a:endParaRPr lang="en-US"/>
        </a:p>
      </dgm:t>
    </dgm:pt>
    <dgm:pt modelId="{E87D56D1-0817-403D-B04B-4A05F85CB2B4}" type="sibTrans" cxnId="{5C388B05-3F4A-4694-A700-3BF98737D889}">
      <dgm:prSet/>
      <dgm:spPr/>
      <dgm:t>
        <a:bodyPr/>
        <a:lstStyle/>
        <a:p>
          <a:endParaRPr lang="en-US"/>
        </a:p>
      </dgm:t>
    </dgm:pt>
    <dgm:pt modelId="{F3A88006-B72B-4262-8339-79A832EF6646}">
      <dgm:prSet/>
      <dgm:spPr/>
      <dgm:t>
        <a:bodyPr/>
        <a:lstStyle/>
        <a:p>
          <a:pPr>
            <a:lnSpc>
              <a:spcPct val="100000"/>
            </a:lnSpc>
          </a:pPr>
          <a:r>
            <a:rPr lang="en-IN" b="0" i="0">
              <a:solidFill>
                <a:srgbClr val="FFFFFF"/>
              </a:solidFill>
            </a:rPr>
            <a:t>Utilize Azure Synapse Analytics to run SQL queries on top of the transformed data stored in the Data Lake Storage. We write SQL queries to extract insights, perform aggregations, and generate visualizations to uncover patterns and trends within the Olympic dataset.</a:t>
          </a:r>
          <a:endParaRPr lang="en-US">
            <a:solidFill>
              <a:srgbClr val="FFFFFF"/>
            </a:solidFill>
          </a:endParaRPr>
        </a:p>
      </dgm:t>
    </dgm:pt>
    <dgm:pt modelId="{42F0198A-2ECD-40E5-8391-93B0AB49F3FF}" type="parTrans" cxnId="{77040C74-1B45-4031-BC0C-43EFB1A76EEF}">
      <dgm:prSet/>
      <dgm:spPr/>
      <dgm:t>
        <a:bodyPr/>
        <a:lstStyle/>
        <a:p>
          <a:endParaRPr lang="en-US"/>
        </a:p>
      </dgm:t>
    </dgm:pt>
    <dgm:pt modelId="{BD599E3D-7D2F-4BAB-B842-7E6D593B5E45}" type="sibTrans" cxnId="{77040C74-1B45-4031-BC0C-43EFB1A76EEF}">
      <dgm:prSet/>
      <dgm:spPr/>
      <dgm:t>
        <a:bodyPr/>
        <a:lstStyle/>
        <a:p>
          <a:endParaRPr lang="en-US"/>
        </a:p>
      </dgm:t>
    </dgm:pt>
    <dgm:pt modelId="{D503D0D8-37B0-441C-8C56-F659621C06FF}" type="pres">
      <dgm:prSet presAssocID="{464E4F35-0654-43BC-8128-69B7449B6E81}" presName="root" presStyleCnt="0">
        <dgm:presLayoutVars>
          <dgm:dir/>
          <dgm:resizeHandles val="exact"/>
        </dgm:presLayoutVars>
      </dgm:prSet>
      <dgm:spPr/>
    </dgm:pt>
    <dgm:pt modelId="{3951324A-86FD-4FAC-A210-5C7B9460C791}" type="pres">
      <dgm:prSet presAssocID="{1D436E6C-A764-4D65-A87D-7292CB7DD84D}" presName="compNode" presStyleCnt="0"/>
      <dgm:spPr/>
    </dgm:pt>
    <dgm:pt modelId="{B785489A-8E7B-41DE-8E78-983B9A378946}" type="pres">
      <dgm:prSet presAssocID="{1D436E6C-A764-4D65-A87D-7292CB7DD84D}"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47E83CBE-6605-40C7-A0F6-A1270C46D0AE}" type="pres">
      <dgm:prSet presAssocID="{1D436E6C-A764-4D65-A87D-7292CB7DD84D}" presName="iconSpace" presStyleCnt="0"/>
      <dgm:spPr/>
    </dgm:pt>
    <dgm:pt modelId="{A244E9FB-404A-47EF-86AA-090DA121442C}" type="pres">
      <dgm:prSet presAssocID="{1D436E6C-A764-4D65-A87D-7292CB7DD84D}" presName="parTx" presStyleLbl="revTx" presStyleIdx="0" presStyleCnt="4">
        <dgm:presLayoutVars>
          <dgm:chMax val="0"/>
          <dgm:chPref val="0"/>
        </dgm:presLayoutVars>
      </dgm:prSet>
      <dgm:spPr/>
    </dgm:pt>
    <dgm:pt modelId="{55D1426D-4550-4341-BEC9-345007CF81CC}" type="pres">
      <dgm:prSet presAssocID="{1D436E6C-A764-4D65-A87D-7292CB7DD84D}" presName="txSpace" presStyleCnt="0"/>
      <dgm:spPr/>
    </dgm:pt>
    <dgm:pt modelId="{7AF19C6C-4A28-43CB-9842-F078BAC88EF2}" type="pres">
      <dgm:prSet presAssocID="{1D436E6C-A764-4D65-A87D-7292CB7DD84D}" presName="desTx" presStyleLbl="revTx" presStyleIdx="1" presStyleCnt="4">
        <dgm:presLayoutVars/>
      </dgm:prSet>
      <dgm:spPr/>
    </dgm:pt>
    <dgm:pt modelId="{C80EE965-2DCF-416C-85AC-92D616739ABA}" type="pres">
      <dgm:prSet presAssocID="{B5D27796-0C8E-454E-8C36-364F4822FA60}" presName="sibTrans" presStyleCnt="0"/>
      <dgm:spPr/>
    </dgm:pt>
    <dgm:pt modelId="{10EA6C55-16FF-4848-AE99-20A9FF223A3E}" type="pres">
      <dgm:prSet presAssocID="{856B5807-7655-445C-AF17-9AC31BC7F2EB}" presName="compNode" presStyleCnt="0"/>
      <dgm:spPr/>
    </dgm:pt>
    <dgm:pt modelId="{EDD0CD61-614E-4AA0-9775-9FE4DEAA9F5D}" type="pres">
      <dgm:prSet presAssocID="{856B5807-7655-445C-AF17-9AC31BC7F2EB}"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yncing Cloud"/>
        </a:ext>
      </dgm:extLst>
    </dgm:pt>
    <dgm:pt modelId="{5DBE9E22-8886-4D95-8D16-8C47D0EF83B1}" type="pres">
      <dgm:prSet presAssocID="{856B5807-7655-445C-AF17-9AC31BC7F2EB}" presName="iconSpace" presStyleCnt="0"/>
      <dgm:spPr/>
    </dgm:pt>
    <dgm:pt modelId="{E4C8BA6A-5EF7-41D6-A0D3-3C41B1BAAAF0}" type="pres">
      <dgm:prSet presAssocID="{856B5807-7655-445C-AF17-9AC31BC7F2EB}" presName="parTx" presStyleLbl="revTx" presStyleIdx="2" presStyleCnt="4">
        <dgm:presLayoutVars>
          <dgm:chMax val="0"/>
          <dgm:chPref val="0"/>
        </dgm:presLayoutVars>
      </dgm:prSet>
      <dgm:spPr/>
    </dgm:pt>
    <dgm:pt modelId="{05D83101-E6E0-47DA-9F35-1826812B50DB}" type="pres">
      <dgm:prSet presAssocID="{856B5807-7655-445C-AF17-9AC31BC7F2EB}" presName="txSpace" presStyleCnt="0"/>
      <dgm:spPr/>
    </dgm:pt>
    <dgm:pt modelId="{9D4E0604-DC18-495E-8592-7768F175C95E}" type="pres">
      <dgm:prSet presAssocID="{856B5807-7655-445C-AF17-9AC31BC7F2EB}" presName="desTx" presStyleLbl="revTx" presStyleIdx="3" presStyleCnt="4">
        <dgm:presLayoutVars/>
      </dgm:prSet>
      <dgm:spPr/>
    </dgm:pt>
  </dgm:ptLst>
  <dgm:cxnLst>
    <dgm:cxn modelId="{5C388B05-3F4A-4694-A700-3BF98737D889}" srcId="{464E4F35-0654-43BC-8128-69B7449B6E81}" destId="{856B5807-7655-445C-AF17-9AC31BC7F2EB}" srcOrd="1" destOrd="0" parTransId="{505E31DF-7FF8-479A-8A95-A4EF356B42D0}" sibTransId="{E87D56D1-0817-403D-B04B-4A05F85CB2B4}"/>
    <dgm:cxn modelId="{E2E7CA29-100B-4C3A-9B7B-3ED95A1D79ED}" type="presOf" srcId="{464E4F35-0654-43BC-8128-69B7449B6E81}" destId="{D503D0D8-37B0-441C-8C56-F659621C06FF}" srcOrd="0" destOrd="0" presId="urn:microsoft.com/office/officeart/2018/2/layout/IconLabelDescriptionList"/>
    <dgm:cxn modelId="{77040C74-1B45-4031-BC0C-43EFB1A76EEF}" srcId="{856B5807-7655-445C-AF17-9AC31BC7F2EB}" destId="{F3A88006-B72B-4262-8339-79A832EF6646}" srcOrd="0" destOrd="0" parTransId="{42F0198A-2ECD-40E5-8391-93B0AB49F3FF}" sibTransId="{BD599E3D-7D2F-4BAB-B842-7E6D593B5E45}"/>
    <dgm:cxn modelId="{7ED06E75-4FEC-4130-8D35-9DE049CE5793}" srcId="{464E4F35-0654-43BC-8128-69B7449B6E81}" destId="{1D436E6C-A764-4D65-A87D-7292CB7DD84D}" srcOrd="0" destOrd="0" parTransId="{82F3A317-3619-4D49-B18D-D63AD0428FB5}" sibTransId="{B5D27796-0C8E-454E-8C36-364F4822FA60}"/>
    <dgm:cxn modelId="{1AC7E57B-5D16-4C3B-96B7-1E0DF407F72A}" srcId="{1D436E6C-A764-4D65-A87D-7292CB7DD84D}" destId="{F87E0F6D-2BD2-4B5F-AC2A-7BA909081713}" srcOrd="0" destOrd="0" parTransId="{89198DA8-1127-454E-AF7E-D4139542D4CF}" sibTransId="{AACD6915-8395-49BD-BB1C-BA23BBD7C253}"/>
    <dgm:cxn modelId="{012DF284-11B8-4B0C-AA4F-1CB7591616EF}" type="presOf" srcId="{F87E0F6D-2BD2-4B5F-AC2A-7BA909081713}" destId="{7AF19C6C-4A28-43CB-9842-F078BAC88EF2}" srcOrd="0" destOrd="0" presId="urn:microsoft.com/office/officeart/2018/2/layout/IconLabelDescriptionList"/>
    <dgm:cxn modelId="{1F333197-C59C-4BF6-B7B5-66699C825786}" type="presOf" srcId="{1D436E6C-A764-4D65-A87D-7292CB7DD84D}" destId="{A244E9FB-404A-47EF-86AA-090DA121442C}" srcOrd="0" destOrd="0" presId="urn:microsoft.com/office/officeart/2018/2/layout/IconLabelDescriptionList"/>
    <dgm:cxn modelId="{2BA441CA-9BE3-4CE7-83C7-2CEFBCB19C71}" type="presOf" srcId="{856B5807-7655-445C-AF17-9AC31BC7F2EB}" destId="{E4C8BA6A-5EF7-41D6-A0D3-3C41B1BAAAF0}" srcOrd="0" destOrd="0" presId="urn:microsoft.com/office/officeart/2018/2/layout/IconLabelDescriptionList"/>
    <dgm:cxn modelId="{B71C8FE0-DFA1-409B-8AD6-3B03BAB6BB9A}" type="presOf" srcId="{F3A88006-B72B-4262-8339-79A832EF6646}" destId="{9D4E0604-DC18-495E-8592-7768F175C95E}" srcOrd="0" destOrd="0" presId="urn:microsoft.com/office/officeart/2018/2/layout/IconLabelDescriptionList"/>
    <dgm:cxn modelId="{0BA55F01-9122-42BC-8DE0-FC6B52F6C2A8}" type="presParOf" srcId="{D503D0D8-37B0-441C-8C56-F659621C06FF}" destId="{3951324A-86FD-4FAC-A210-5C7B9460C791}" srcOrd="0" destOrd="0" presId="urn:microsoft.com/office/officeart/2018/2/layout/IconLabelDescriptionList"/>
    <dgm:cxn modelId="{174D3B86-E468-4B53-A746-E294AA198E7F}" type="presParOf" srcId="{3951324A-86FD-4FAC-A210-5C7B9460C791}" destId="{B785489A-8E7B-41DE-8E78-983B9A378946}" srcOrd="0" destOrd="0" presId="urn:microsoft.com/office/officeart/2018/2/layout/IconLabelDescriptionList"/>
    <dgm:cxn modelId="{43173736-5B66-479B-AB45-269DAEA2B6B7}" type="presParOf" srcId="{3951324A-86FD-4FAC-A210-5C7B9460C791}" destId="{47E83CBE-6605-40C7-A0F6-A1270C46D0AE}" srcOrd="1" destOrd="0" presId="urn:microsoft.com/office/officeart/2018/2/layout/IconLabelDescriptionList"/>
    <dgm:cxn modelId="{1A53C4D6-5805-4560-9C62-F5CEA64A0E87}" type="presParOf" srcId="{3951324A-86FD-4FAC-A210-5C7B9460C791}" destId="{A244E9FB-404A-47EF-86AA-090DA121442C}" srcOrd="2" destOrd="0" presId="urn:microsoft.com/office/officeart/2018/2/layout/IconLabelDescriptionList"/>
    <dgm:cxn modelId="{134305E2-9A7B-4F9F-9A98-A9F6B3FAEDCF}" type="presParOf" srcId="{3951324A-86FD-4FAC-A210-5C7B9460C791}" destId="{55D1426D-4550-4341-BEC9-345007CF81CC}" srcOrd="3" destOrd="0" presId="urn:microsoft.com/office/officeart/2018/2/layout/IconLabelDescriptionList"/>
    <dgm:cxn modelId="{B37A605B-0F38-4D0D-85D6-BE14C847B5FB}" type="presParOf" srcId="{3951324A-86FD-4FAC-A210-5C7B9460C791}" destId="{7AF19C6C-4A28-43CB-9842-F078BAC88EF2}" srcOrd="4" destOrd="0" presId="urn:microsoft.com/office/officeart/2018/2/layout/IconLabelDescriptionList"/>
    <dgm:cxn modelId="{80C0CB9C-5ED2-45CB-8DCC-4F2B40558620}" type="presParOf" srcId="{D503D0D8-37B0-441C-8C56-F659621C06FF}" destId="{C80EE965-2DCF-416C-85AC-92D616739ABA}" srcOrd="1" destOrd="0" presId="urn:microsoft.com/office/officeart/2018/2/layout/IconLabelDescriptionList"/>
    <dgm:cxn modelId="{892C2AD0-7433-4343-A1B7-7ACD87CB0DDE}" type="presParOf" srcId="{D503D0D8-37B0-441C-8C56-F659621C06FF}" destId="{10EA6C55-16FF-4848-AE99-20A9FF223A3E}" srcOrd="2" destOrd="0" presId="urn:microsoft.com/office/officeart/2018/2/layout/IconLabelDescriptionList"/>
    <dgm:cxn modelId="{2B4026B8-5663-4583-981E-C80A948AA008}" type="presParOf" srcId="{10EA6C55-16FF-4848-AE99-20A9FF223A3E}" destId="{EDD0CD61-614E-4AA0-9775-9FE4DEAA9F5D}" srcOrd="0" destOrd="0" presId="urn:microsoft.com/office/officeart/2018/2/layout/IconLabelDescriptionList"/>
    <dgm:cxn modelId="{6B20C5B4-583C-4FD0-B183-549336D43483}" type="presParOf" srcId="{10EA6C55-16FF-4848-AE99-20A9FF223A3E}" destId="{5DBE9E22-8886-4D95-8D16-8C47D0EF83B1}" srcOrd="1" destOrd="0" presId="urn:microsoft.com/office/officeart/2018/2/layout/IconLabelDescriptionList"/>
    <dgm:cxn modelId="{09221474-63B0-46F5-B700-48E4156B018E}" type="presParOf" srcId="{10EA6C55-16FF-4848-AE99-20A9FF223A3E}" destId="{E4C8BA6A-5EF7-41D6-A0D3-3C41B1BAAAF0}" srcOrd="2" destOrd="0" presId="urn:microsoft.com/office/officeart/2018/2/layout/IconLabelDescriptionList"/>
    <dgm:cxn modelId="{5ADDFEFD-5E00-4DE0-93CD-ECCACB2418FD}" type="presParOf" srcId="{10EA6C55-16FF-4848-AE99-20A9FF223A3E}" destId="{05D83101-E6E0-47DA-9F35-1826812B50DB}" srcOrd="3" destOrd="0" presId="urn:microsoft.com/office/officeart/2018/2/layout/IconLabelDescriptionList"/>
    <dgm:cxn modelId="{F8769867-680C-49EC-91A0-A0E803C1B268}" type="presParOf" srcId="{10EA6C55-16FF-4848-AE99-20A9FF223A3E}" destId="{9D4E0604-DC18-495E-8592-7768F175C95E}" srcOrd="4" destOrd="0" presId="urn:microsoft.com/office/officeart/2018/2/layout/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85489A-8E7B-41DE-8E78-983B9A378946}">
      <dsp:nvSpPr>
        <dsp:cNvPr id="0" name=""/>
        <dsp:cNvSpPr/>
      </dsp:nvSpPr>
      <dsp:spPr>
        <a:xfrm>
          <a:off x="559800" y="262176"/>
          <a:ext cx="1512000" cy="1512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244E9FB-404A-47EF-86AA-090DA121442C}">
      <dsp:nvSpPr>
        <dsp:cNvPr id="0" name=""/>
        <dsp:cNvSpPr/>
      </dsp:nvSpPr>
      <dsp:spPr>
        <a:xfrm>
          <a:off x="559800" y="1938736"/>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22350">
            <a:lnSpc>
              <a:spcPct val="90000"/>
            </a:lnSpc>
            <a:spcBef>
              <a:spcPct val="0"/>
            </a:spcBef>
            <a:spcAft>
              <a:spcPct val="35000"/>
            </a:spcAft>
            <a:buNone/>
            <a:defRPr b="1"/>
          </a:pPr>
          <a:r>
            <a:rPr lang="en-US" sz="2300" b="1" i="0" kern="1200"/>
            <a:t>Data Extraction with Azure Data Factory:</a:t>
          </a:r>
          <a:endParaRPr lang="en-US" sz="2300" kern="1200"/>
        </a:p>
      </dsp:txBody>
      <dsp:txXfrm>
        <a:off x="559800" y="1938736"/>
        <a:ext cx="4320000" cy="648000"/>
      </dsp:txXfrm>
    </dsp:sp>
    <dsp:sp modelId="{7AF19C6C-4A28-43CB-9842-F078BAC88EF2}">
      <dsp:nvSpPr>
        <dsp:cNvPr id="0" name=""/>
        <dsp:cNvSpPr/>
      </dsp:nvSpPr>
      <dsp:spPr>
        <a:xfrm>
          <a:off x="559800" y="2663276"/>
          <a:ext cx="4320000" cy="14258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90000"/>
            </a:lnSpc>
            <a:spcBef>
              <a:spcPct val="0"/>
            </a:spcBef>
            <a:spcAft>
              <a:spcPct val="35000"/>
            </a:spcAft>
            <a:buNone/>
          </a:pPr>
          <a:r>
            <a:rPr lang="en-US" sz="1700" b="0" i="0" kern="1200"/>
            <a:t>Utilized Azure Data Factory to extract data from the API and load it onto Azure Data Lake Storage. Configure a pipeline to automate the data ingestion process, ensuring timely and efficient extraction of raw data.</a:t>
          </a:r>
          <a:endParaRPr lang="en-US" sz="1700" kern="1200"/>
        </a:p>
      </dsp:txBody>
      <dsp:txXfrm>
        <a:off x="559800" y="2663276"/>
        <a:ext cx="4320000" cy="1425885"/>
      </dsp:txXfrm>
    </dsp:sp>
    <dsp:sp modelId="{EDD0CD61-614E-4AA0-9775-9FE4DEAA9F5D}">
      <dsp:nvSpPr>
        <dsp:cNvPr id="0" name=""/>
        <dsp:cNvSpPr/>
      </dsp:nvSpPr>
      <dsp:spPr>
        <a:xfrm>
          <a:off x="5635800" y="262176"/>
          <a:ext cx="1512000" cy="1512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4C8BA6A-5EF7-41D6-A0D3-3C41B1BAAAF0}">
      <dsp:nvSpPr>
        <dsp:cNvPr id="0" name=""/>
        <dsp:cNvSpPr/>
      </dsp:nvSpPr>
      <dsp:spPr>
        <a:xfrm>
          <a:off x="5635800" y="1938736"/>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22350">
            <a:lnSpc>
              <a:spcPct val="90000"/>
            </a:lnSpc>
            <a:spcBef>
              <a:spcPct val="0"/>
            </a:spcBef>
            <a:spcAft>
              <a:spcPct val="35000"/>
            </a:spcAft>
            <a:buNone/>
            <a:defRPr b="1"/>
          </a:pPr>
          <a:r>
            <a:rPr lang="en-IN" sz="2300" b="1" i="0" kern="1200"/>
            <a:t>Data Transformation with Azure Databricks:</a:t>
          </a:r>
          <a:endParaRPr lang="en-US" sz="2300" kern="1200"/>
        </a:p>
      </dsp:txBody>
      <dsp:txXfrm>
        <a:off x="5635800" y="1938736"/>
        <a:ext cx="4320000" cy="648000"/>
      </dsp:txXfrm>
    </dsp:sp>
    <dsp:sp modelId="{9D4E0604-DC18-495E-8592-7768F175C95E}">
      <dsp:nvSpPr>
        <dsp:cNvPr id="0" name=""/>
        <dsp:cNvSpPr/>
      </dsp:nvSpPr>
      <dsp:spPr>
        <a:xfrm>
          <a:off x="5635800" y="2663276"/>
          <a:ext cx="4320000" cy="14258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90000"/>
            </a:lnSpc>
            <a:spcBef>
              <a:spcPct val="0"/>
            </a:spcBef>
            <a:spcAft>
              <a:spcPct val="35000"/>
            </a:spcAft>
            <a:buNone/>
          </a:pPr>
          <a:r>
            <a:rPr lang="en-IN" sz="1700" b="0" i="0" kern="1200"/>
            <a:t>Used Azure Databricks to perform data transformation tasks, including data cleaning, aggregation, and enrichment, using Spark code. Write Spark code to process the raw data and transform it into a structured format suitable for analysis.</a:t>
          </a:r>
          <a:endParaRPr lang="en-US" sz="1700" kern="1200"/>
        </a:p>
      </dsp:txBody>
      <dsp:txXfrm>
        <a:off x="5635800" y="2663276"/>
        <a:ext cx="4320000" cy="142588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85489A-8E7B-41DE-8E78-983B9A378946}">
      <dsp:nvSpPr>
        <dsp:cNvPr id="0" name=""/>
        <dsp:cNvSpPr/>
      </dsp:nvSpPr>
      <dsp:spPr>
        <a:xfrm>
          <a:off x="2127" y="226630"/>
          <a:ext cx="1417500" cy="14175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244E9FB-404A-47EF-86AA-090DA121442C}">
      <dsp:nvSpPr>
        <dsp:cNvPr id="0" name=""/>
        <dsp:cNvSpPr/>
      </dsp:nvSpPr>
      <dsp:spPr>
        <a:xfrm>
          <a:off x="2127" y="1801508"/>
          <a:ext cx="4050000" cy="607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44550">
            <a:lnSpc>
              <a:spcPct val="100000"/>
            </a:lnSpc>
            <a:spcBef>
              <a:spcPct val="0"/>
            </a:spcBef>
            <a:spcAft>
              <a:spcPct val="35000"/>
            </a:spcAft>
            <a:buNone/>
            <a:defRPr b="1"/>
          </a:pPr>
          <a:r>
            <a:rPr lang="en-US" sz="1900" b="1" i="0" kern="1200">
              <a:solidFill>
                <a:srgbClr val="FFFFFF"/>
              </a:solidFill>
            </a:rPr>
            <a:t>Load Transformed Data to Data Lake Storage:</a:t>
          </a:r>
          <a:endParaRPr lang="en-US" sz="1900" kern="1200"/>
        </a:p>
      </dsp:txBody>
      <dsp:txXfrm>
        <a:off x="2127" y="1801508"/>
        <a:ext cx="4050000" cy="607500"/>
      </dsp:txXfrm>
    </dsp:sp>
    <dsp:sp modelId="{7AF19C6C-4A28-43CB-9842-F078BAC88EF2}">
      <dsp:nvSpPr>
        <dsp:cNvPr id="0" name=""/>
        <dsp:cNvSpPr/>
      </dsp:nvSpPr>
      <dsp:spPr>
        <a:xfrm>
          <a:off x="2127" y="2482207"/>
          <a:ext cx="4050000" cy="14043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66750">
            <a:lnSpc>
              <a:spcPct val="100000"/>
            </a:lnSpc>
            <a:spcBef>
              <a:spcPct val="0"/>
            </a:spcBef>
            <a:spcAft>
              <a:spcPct val="35000"/>
            </a:spcAft>
            <a:buNone/>
          </a:pPr>
          <a:r>
            <a:rPr lang="en-US" sz="1500" b="0" i="0" kern="1200">
              <a:solidFill>
                <a:srgbClr val="FFFFFF"/>
              </a:solidFill>
            </a:rPr>
            <a:t>After transforming the data, load it back to a separate storage location within the Data Lake Storage account, referred to as the transformed data Lake storage. This ensures that the processed data is readily available for subsequent analysis.</a:t>
          </a:r>
          <a:endParaRPr lang="en-US" sz="1500" kern="1200">
            <a:solidFill>
              <a:srgbClr val="FFFFFF"/>
            </a:solidFill>
          </a:endParaRPr>
        </a:p>
      </dsp:txBody>
      <dsp:txXfrm>
        <a:off x="2127" y="2482207"/>
        <a:ext cx="4050000" cy="1404375"/>
      </dsp:txXfrm>
    </dsp:sp>
    <dsp:sp modelId="{EDD0CD61-614E-4AA0-9775-9FE4DEAA9F5D}">
      <dsp:nvSpPr>
        <dsp:cNvPr id="0" name=""/>
        <dsp:cNvSpPr/>
      </dsp:nvSpPr>
      <dsp:spPr>
        <a:xfrm>
          <a:off x="4760878" y="226630"/>
          <a:ext cx="1417500" cy="14175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4C8BA6A-5EF7-41D6-A0D3-3C41B1BAAAF0}">
      <dsp:nvSpPr>
        <dsp:cNvPr id="0" name=""/>
        <dsp:cNvSpPr/>
      </dsp:nvSpPr>
      <dsp:spPr>
        <a:xfrm>
          <a:off x="4760878" y="1801508"/>
          <a:ext cx="4050000" cy="607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44550">
            <a:lnSpc>
              <a:spcPct val="100000"/>
            </a:lnSpc>
            <a:spcBef>
              <a:spcPct val="0"/>
            </a:spcBef>
            <a:spcAft>
              <a:spcPct val="35000"/>
            </a:spcAft>
            <a:buNone/>
            <a:defRPr b="1"/>
          </a:pPr>
          <a:r>
            <a:rPr lang="en-IN" sz="1900" b="1" i="0" kern="1200">
              <a:solidFill>
                <a:srgbClr val="FFFFFF"/>
              </a:solidFill>
            </a:rPr>
            <a:t>Data Analysis with Azure Synapse Analytics:</a:t>
          </a:r>
          <a:endParaRPr lang="en-IN" sz="1900" b="1" kern="1200">
            <a:solidFill>
              <a:srgbClr val="FFFFFF"/>
            </a:solidFill>
          </a:endParaRPr>
        </a:p>
      </dsp:txBody>
      <dsp:txXfrm>
        <a:off x="4760878" y="1801508"/>
        <a:ext cx="4050000" cy="607500"/>
      </dsp:txXfrm>
    </dsp:sp>
    <dsp:sp modelId="{9D4E0604-DC18-495E-8592-7768F175C95E}">
      <dsp:nvSpPr>
        <dsp:cNvPr id="0" name=""/>
        <dsp:cNvSpPr/>
      </dsp:nvSpPr>
      <dsp:spPr>
        <a:xfrm>
          <a:off x="4760878" y="2482207"/>
          <a:ext cx="4050000" cy="14043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66750">
            <a:lnSpc>
              <a:spcPct val="100000"/>
            </a:lnSpc>
            <a:spcBef>
              <a:spcPct val="0"/>
            </a:spcBef>
            <a:spcAft>
              <a:spcPct val="35000"/>
            </a:spcAft>
            <a:buNone/>
          </a:pPr>
          <a:r>
            <a:rPr lang="en-IN" sz="1500" b="0" i="0" kern="1200">
              <a:solidFill>
                <a:srgbClr val="FFFFFF"/>
              </a:solidFill>
            </a:rPr>
            <a:t>Utilize Azure Synapse Analytics to run SQL queries on top of the transformed data stored in the Data Lake Storage. We write SQL queries to extract insights, perform aggregations, and generate visualizations to uncover patterns and trends within the Olympic dataset.</a:t>
          </a:r>
          <a:endParaRPr lang="en-US" sz="1500" kern="1200">
            <a:solidFill>
              <a:srgbClr val="FFFFFF"/>
            </a:solidFill>
          </a:endParaRPr>
        </a:p>
      </dsp:txBody>
      <dsp:txXfrm>
        <a:off x="4760878" y="2482207"/>
        <a:ext cx="4050000" cy="1404375"/>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E8B29F-828B-71BE-AE16-29B2ED94135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9550D85E-4839-78B9-F142-023B2359B2B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93920791-82C6-C29C-72E0-2FABA5FEA883}"/>
              </a:ext>
            </a:extLst>
          </p:cNvPr>
          <p:cNvSpPr>
            <a:spLocks noGrp="1"/>
          </p:cNvSpPr>
          <p:nvPr>
            <p:ph type="dt" sz="half" idx="10"/>
          </p:nvPr>
        </p:nvSpPr>
        <p:spPr/>
        <p:txBody>
          <a:bodyPr/>
          <a:lstStyle/>
          <a:p>
            <a:fld id="{677F4859-40EC-429A-8E99-7607E2E6E133}" type="datetimeFigureOut">
              <a:rPr lang="en-IN" smtClean="0"/>
              <a:t>23-04-2024</a:t>
            </a:fld>
            <a:endParaRPr lang="en-IN"/>
          </a:p>
        </p:txBody>
      </p:sp>
      <p:sp>
        <p:nvSpPr>
          <p:cNvPr id="5" name="Footer Placeholder 4">
            <a:extLst>
              <a:ext uri="{FF2B5EF4-FFF2-40B4-BE49-F238E27FC236}">
                <a16:creationId xmlns:a16="http://schemas.microsoft.com/office/drawing/2014/main" id="{8AAFDE85-5A31-77CD-94B6-E153EBAF36D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6532824-B031-5198-37EF-4AFE942D4736}"/>
              </a:ext>
            </a:extLst>
          </p:cNvPr>
          <p:cNvSpPr>
            <a:spLocks noGrp="1"/>
          </p:cNvSpPr>
          <p:nvPr>
            <p:ph type="sldNum" sz="quarter" idx="12"/>
          </p:nvPr>
        </p:nvSpPr>
        <p:spPr/>
        <p:txBody>
          <a:bodyPr/>
          <a:lstStyle/>
          <a:p>
            <a:fld id="{129E25ED-CD0F-4CBC-9795-08F75387A5CB}" type="slidenum">
              <a:rPr lang="en-IN" smtClean="0"/>
              <a:t>‹#›</a:t>
            </a:fld>
            <a:endParaRPr lang="en-IN"/>
          </a:p>
        </p:txBody>
      </p:sp>
    </p:spTree>
    <p:extLst>
      <p:ext uri="{BB962C8B-B14F-4D97-AF65-F5344CB8AC3E}">
        <p14:creationId xmlns:p14="http://schemas.microsoft.com/office/powerpoint/2010/main" val="19860908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1C35A9-4111-DA34-40C0-FA594C99CA61}"/>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C611E5CF-9B23-E9C0-E6E6-FE4934483E9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01BC604-7E3A-7CF3-656A-83614C89D2BA}"/>
              </a:ext>
            </a:extLst>
          </p:cNvPr>
          <p:cNvSpPr>
            <a:spLocks noGrp="1"/>
          </p:cNvSpPr>
          <p:nvPr>
            <p:ph type="dt" sz="half" idx="10"/>
          </p:nvPr>
        </p:nvSpPr>
        <p:spPr/>
        <p:txBody>
          <a:bodyPr/>
          <a:lstStyle/>
          <a:p>
            <a:fld id="{677F4859-40EC-429A-8E99-7607E2E6E133}" type="datetimeFigureOut">
              <a:rPr lang="en-IN" smtClean="0"/>
              <a:t>23-04-2024</a:t>
            </a:fld>
            <a:endParaRPr lang="en-IN"/>
          </a:p>
        </p:txBody>
      </p:sp>
      <p:sp>
        <p:nvSpPr>
          <p:cNvPr id="5" name="Footer Placeholder 4">
            <a:extLst>
              <a:ext uri="{FF2B5EF4-FFF2-40B4-BE49-F238E27FC236}">
                <a16:creationId xmlns:a16="http://schemas.microsoft.com/office/drawing/2014/main" id="{B6965119-B87A-8323-8521-13E7984D8FF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BD65D3E-E5A9-D7F6-F2BB-6EC75AF0D360}"/>
              </a:ext>
            </a:extLst>
          </p:cNvPr>
          <p:cNvSpPr>
            <a:spLocks noGrp="1"/>
          </p:cNvSpPr>
          <p:nvPr>
            <p:ph type="sldNum" sz="quarter" idx="12"/>
          </p:nvPr>
        </p:nvSpPr>
        <p:spPr/>
        <p:txBody>
          <a:bodyPr/>
          <a:lstStyle/>
          <a:p>
            <a:fld id="{129E25ED-CD0F-4CBC-9795-08F75387A5CB}" type="slidenum">
              <a:rPr lang="en-IN" smtClean="0"/>
              <a:t>‹#›</a:t>
            </a:fld>
            <a:endParaRPr lang="en-IN"/>
          </a:p>
        </p:txBody>
      </p:sp>
    </p:spTree>
    <p:extLst>
      <p:ext uri="{BB962C8B-B14F-4D97-AF65-F5344CB8AC3E}">
        <p14:creationId xmlns:p14="http://schemas.microsoft.com/office/powerpoint/2010/main" val="26753176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3C0D30C-44E0-8A49-B00C-858EA14B479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3BC6036C-61DE-DD11-627A-666DC9F09BF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6800F4D-918E-80AD-2579-390697343920}"/>
              </a:ext>
            </a:extLst>
          </p:cNvPr>
          <p:cNvSpPr>
            <a:spLocks noGrp="1"/>
          </p:cNvSpPr>
          <p:nvPr>
            <p:ph type="dt" sz="half" idx="10"/>
          </p:nvPr>
        </p:nvSpPr>
        <p:spPr/>
        <p:txBody>
          <a:bodyPr/>
          <a:lstStyle/>
          <a:p>
            <a:fld id="{677F4859-40EC-429A-8E99-7607E2E6E133}" type="datetimeFigureOut">
              <a:rPr lang="en-IN" smtClean="0"/>
              <a:t>23-04-2024</a:t>
            </a:fld>
            <a:endParaRPr lang="en-IN"/>
          </a:p>
        </p:txBody>
      </p:sp>
      <p:sp>
        <p:nvSpPr>
          <p:cNvPr id="5" name="Footer Placeholder 4">
            <a:extLst>
              <a:ext uri="{FF2B5EF4-FFF2-40B4-BE49-F238E27FC236}">
                <a16:creationId xmlns:a16="http://schemas.microsoft.com/office/drawing/2014/main" id="{BAE219F4-783C-9337-E1D5-D24291C9D6F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F3E3FD5-4CE9-C95F-062E-5D6413A88A6F}"/>
              </a:ext>
            </a:extLst>
          </p:cNvPr>
          <p:cNvSpPr>
            <a:spLocks noGrp="1"/>
          </p:cNvSpPr>
          <p:nvPr>
            <p:ph type="sldNum" sz="quarter" idx="12"/>
          </p:nvPr>
        </p:nvSpPr>
        <p:spPr/>
        <p:txBody>
          <a:bodyPr/>
          <a:lstStyle/>
          <a:p>
            <a:fld id="{129E25ED-CD0F-4CBC-9795-08F75387A5CB}" type="slidenum">
              <a:rPr lang="en-IN" smtClean="0"/>
              <a:t>‹#›</a:t>
            </a:fld>
            <a:endParaRPr lang="en-IN"/>
          </a:p>
        </p:txBody>
      </p:sp>
    </p:spTree>
    <p:extLst>
      <p:ext uri="{BB962C8B-B14F-4D97-AF65-F5344CB8AC3E}">
        <p14:creationId xmlns:p14="http://schemas.microsoft.com/office/powerpoint/2010/main" val="23539692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59D49D-5B9A-5263-32C7-29227B18718B}"/>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4052CD53-A10B-CC32-A537-27DD14137C8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0E819CB-8357-D9C4-5264-B7C83C3A05B9}"/>
              </a:ext>
            </a:extLst>
          </p:cNvPr>
          <p:cNvSpPr>
            <a:spLocks noGrp="1"/>
          </p:cNvSpPr>
          <p:nvPr>
            <p:ph type="dt" sz="half" idx="10"/>
          </p:nvPr>
        </p:nvSpPr>
        <p:spPr/>
        <p:txBody>
          <a:bodyPr/>
          <a:lstStyle/>
          <a:p>
            <a:fld id="{677F4859-40EC-429A-8E99-7607E2E6E133}" type="datetimeFigureOut">
              <a:rPr lang="en-IN" smtClean="0"/>
              <a:t>23-04-2024</a:t>
            </a:fld>
            <a:endParaRPr lang="en-IN"/>
          </a:p>
        </p:txBody>
      </p:sp>
      <p:sp>
        <p:nvSpPr>
          <p:cNvPr id="5" name="Footer Placeholder 4">
            <a:extLst>
              <a:ext uri="{FF2B5EF4-FFF2-40B4-BE49-F238E27FC236}">
                <a16:creationId xmlns:a16="http://schemas.microsoft.com/office/drawing/2014/main" id="{CD83457D-B641-68AA-292B-C9A0E76EBC6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7CD61A9-7E15-CE1B-AB1A-AB11E64D7953}"/>
              </a:ext>
            </a:extLst>
          </p:cNvPr>
          <p:cNvSpPr>
            <a:spLocks noGrp="1"/>
          </p:cNvSpPr>
          <p:nvPr>
            <p:ph type="sldNum" sz="quarter" idx="12"/>
          </p:nvPr>
        </p:nvSpPr>
        <p:spPr/>
        <p:txBody>
          <a:bodyPr/>
          <a:lstStyle/>
          <a:p>
            <a:fld id="{129E25ED-CD0F-4CBC-9795-08F75387A5CB}" type="slidenum">
              <a:rPr lang="en-IN" smtClean="0"/>
              <a:t>‹#›</a:t>
            </a:fld>
            <a:endParaRPr lang="en-IN"/>
          </a:p>
        </p:txBody>
      </p:sp>
    </p:spTree>
    <p:extLst>
      <p:ext uri="{BB962C8B-B14F-4D97-AF65-F5344CB8AC3E}">
        <p14:creationId xmlns:p14="http://schemas.microsoft.com/office/powerpoint/2010/main" val="8037845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A7EE66-FC33-778C-E9B9-ADA448D06BF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92738C7B-0A74-8348-E6E8-FC2A7FF7537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F5CDE01-B596-74CF-C354-6A421FA1DD61}"/>
              </a:ext>
            </a:extLst>
          </p:cNvPr>
          <p:cNvSpPr>
            <a:spLocks noGrp="1"/>
          </p:cNvSpPr>
          <p:nvPr>
            <p:ph type="dt" sz="half" idx="10"/>
          </p:nvPr>
        </p:nvSpPr>
        <p:spPr/>
        <p:txBody>
          <a:bodyPr/>
          <a:lstStyle/>
          <a:p>
            <a:fld id="{677F4859-40EC-429A-8E99-7607E2E6E133}" type="datetimeFigureOut">
              <a:rPr lang="en-IN" smtClean="0"/>
              <a:t>23-04-2024</a:t>
            </a:fld>
            <a:endParaRPr lang="en-IN"/>
          </a:p>
        </p:txBody>
      </p:sp>
      <p:sp>
        <p:nvSpPr>
          <p:cNvPr id="5" name="Footer Placeholder 4">
            <a:extLst>
              <a:ext uri="{FF2B5EF4-FFF2-40B4-BE49-F238E27FC236}">
                <a16:creationId xmlns:a16="http://schemas.microsoft.com/office/drawing/2014/main" id="{98BC98B6-3562-8204-69C1-29B1D8A9AAA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54947D3-8209-B0F1-2EA4-2DB1F8B5DE28}"/>
              </a:ext>
            </a:extLst>
          </p:cNvPr>
          <p:cNvSpPr>
            <a:spLocks noGrp="1"/>
          </p:cNvSpPr>
          <p:nvPr>
            <p:ph type="sldNum" sz="quarter" idx="12"/>
          </p:nvPr>
        </p:nvSpPr>
        <p:spPr/>
        <p:txBody>
          <a:bodyPr/>
          <a:lstStyle/>
          <a:p>
            <a:fld id="{129E25ED-CD0F-4CBC-9795-08F75387A5CB}" type="slidenum">
              <a:rPr lang="en-IN" smtClean="0"/>
              <a:t>‹#›</a:t>
            </a:fld>
            <a:endParaRPr lang="en-IN"/>
          </a:p>
        </p:txBody>
      </p:sp>
    </p:spTree>
    <p:extLst>
      <p:ext uri="{BB962C8B-B14F-4D97-AF65-F5344CB8AC3E}">
        <p14:creationId xmlns:p14="http://schemas.microsoft.com/office/powerpoint/2010/main" val="21928443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121E09-584E-4421-5A6D-94B1CF58832B}"/>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5BB20C61-B393-9F7D-7F53-4C50B856732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57C4DEEF-0391-778C-0939-B510B263094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DB073354-C2A8-DFB1-E1C1-D558B57AF7EF}"/>
              </a:ext>
            </a:extLst>
          </p:cNvPr>
          <p:cNvSpPr>
            <a:spLocks noGrp="1"/>
          </p:cNvSpPr>
          <p:nvPr>
            <p:ph type="dt" sz="half" idx="10"/>
          </p:nvPr>
        </p:nvSpPr>
        <p:spPr/>
        <p:txBody>
          <a:bodyPr/>
          <a:lstStyle/>
          <a:p>
            <a:fld id="{677F4859-40EC-429A-8E99-7607E2E6E133}" type="datetimeFigureOut">
              <a:rPr lang="en-IN" smtClean="0"/>
              <a:t>23-04-2024</a:t>
            </a:fld>
            <a:endParaRPr lang="en-IN"/>
          </a:p>
        </p:txBody>
      </p:sp>
      <p:sp>
        <p:nvSpPr>
          <p:cNvPr id="6" name="Footer Placeholder 5">
            <a:extLst>
              <a:ext uri="{FF2B5EF4-FFF2-40B4-BE49-F238E27FC236}">
                <a16:creationId xmlns:a16="http://schemas.microsoft.com/office/drawing/2014/main" id="{2B6E77C6-CBAB-7E17-FF5A-41B9D4A3C9C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FD18346-39B1-0F22-CFA8-22CA4F5F1308}"/>
              </a:ext>
            </a:extLst>
          </p:cNvPr>
          <p:cNvSpPr>
            <a:spLocks noGrp="1"/>
          </p:cNvSpPr>
          <p:nvPr>
            <p:ph type="sldNum" sz="quarter" idx="12"/>
          </p:nvPr>
        </p:nvSpPr>
        <p:spPr/>
        <p:txBody>
          <a:bodyPr/>
          <a:lstStyle/>
          <a:p>
            <a:fld id="{129E25ED-CD0F-4CBC-9795-08F75387A5CB}" type="slidenum">
              <a:rPr lang="en-IN" smtClean="0"/>
              <a:t>‹#›</a:t>
            </a:fld>
            <a:endParaRPr lang="en-IN"/>
          </a:p>
        </p:txBody>
      </p:sp>
    </p:spTree>
    <p:extLst>
      <p:ext uri="{BB962C8B-B14F-4D97-AF65-F5344CB8AC3E}">
        <p14:creationId xmlns:p14="http://schemas.microsoft.com/office/powerpoint/2010/main" val="37215128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CBC0B4-24B4-D8A5-D04E-394E2A3F4CAF}"/>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9D9967F4-1A9A-964D-5316-B357C30F2AE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A94FB28-2DAA-4C57-1FB5-82430747CE1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AA50B543-69EA-573E-5CF6-C9773C18A22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92CC5B0-83EF-3690-4BF2-E92A9EE33DE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B0BD44F6-4068-D581-C7F0-6C243D63E244}"/>
              </a:ext>
            </a:extLst>
          </p:cNvPr>
          <p:cNvSpPr>
            <a:spLocks noGrp="1"/>
          </p:cNvSpPr>
          <p:nvPr>
            <p:ph type="dt" sz="half" idx="10"/>
          </p:nvPr>
        </p:nvSpPr>
        <p:spPr/>
        <p:txBody>
          <a:bodyPr/>
          <a:lstStyle/>
          <a:p>
            <a:fld id="{677F4859-40EC-429A-8E99-7607E2E6E133}" type="datetimeFigureOut">
              <a:rPr lang="en-IN" smtClean="0"/>
              <a:t>23-04-2024</a:t>
            </a:fld>
            <a:endParaRPr lang="en-IN"/>
          </a:p>
        </p:txBody>
      </p:sp>
      <p:sp>
        <p:nvSpPr>
          <p:cNvPr id="8" name="Footer Placeholder 7">
            <a:extLst>
              <a:ext uri="{FF2B5EF4-FFF2-40B4-BE49-F238E27FC236}">
                <a16:creationId xmlns:a16="http://schemas.microsoft.com/office/drawing/2014/main" id="{653AAF09-BBCD-AC22-6D71-D5EBEC573485}"/>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A3DBD8F3-1550-AA95-562C-8F5CFA9F0906}"/>
              </a:ext>
            </a:extLst>
          </p:cNvPr>
          <p:cNvSpPr>
            <a:spLocks noGrp="1"/>
          </p:cNvSpPr>
          <p:nvPr>
            <p:ph type="sldNum" sz="quarter" idx="12"/>
          </p:nvPr>
        </p:nvSpPr>
        <p:spPr/>
        <p:txBody>
          <a:bodyPr/>
          <a:lstStyle/>
          <a:p>
            <a:fld id="{129E25ED-CD0F-4CBC-9795-08F75387A5CB}" type="slidenum">
              <a:rPr lang="en-IN" smtClean="0"/>
              <a:t>‹#›</a:t>
            </a:fld>
            <a:endParaRPr lang="en-IN"/>
          </a:p>
        </p:txBody>
      </p:sp>
    </p:spTree>
    <p:extLst>
      <p:ext uri="{BB962C8B-B14F-4D97-AF65-F5344CB8AC3E}">
        <p14:creationId xmlns:p14="http://schemas.microsoft.com/office/powerpoint/2010/main" val="31259936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496EE1-F194-60C8-91EA-228B95C0D956}"/>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613B5B7E-F8FF-FFF1-0517-800EC25AA1D5}"/>
              </a:ext>
            </a:extLst>
          </p:cNvPr>
          <p:cNvSpPr>
            <a:spLocks noGrp="1"/>
          </p:cNvSpPr>
          <p:nvPr>
            <p:ph type="dt" sz="half" idx="10"/>
          </p:nvPr>
        </p:nvSpPr>
        <p:spPr/>
        <p:txBody>
          <a:bodyPr/>
          <a:lstStyle/>
          <a:p>
            <a:fld id="{677F4859-40EC-429A-8E99-7607E2E6E133}" type="datetimeFigureOut">
              <a:rPr lang="en-IN" smtClean="0"/>
              <a:t>23-04-2024</a:t>
            </a:fld>
            <a:endParaRPr lang="en-IN"/>
          </a:p>
        </p:txBody>
      </p:sp>
      <p:sp>
        <p:nvSpPr>
          <p:cNvPr id="4" name="Footer Placeholder 3">
            <a:extLst>
              <a:ext uri="{FF2B5EF4-FFF2-40B4-BE49-F238E27FC236}">
                <a16:creationId xmlns:a16="http://schemas.microsoft.com/office/drawing/2014/main" id="{7D221EFB-9E3C-F8C8-FC02-8483BEE28562}"/>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BB75C9BD-FE6B-D32C-383C-96774BC47501}"/>
              </a:ext>
            </a:extLst>
          </p:cNvPr>
          <p:cNvSpPr>
            <a:spLocks noGrp="1"/>
          </p:cNvSpPr>
          <p:nvPr>
            <p:ph type="sldNum" sz="quarter" idx="12"/>
          </p:nvPr>
        </p:nvSpPr>
        <p:spPr/>
        <p:txBody>
          <a:bodyPr/>
          <a:lstStyle/>
          <a:p>
            <a:fld id="{129E25ED-CD0F-4CBC-9795-08F75387A5CB}" type="slidenum">
              <a:rPr lang="en-IN" smtClean="0"/>
              <a:t>‹#›</a:t>
            </a:fld>
            <a:endParaRPr lang="en-IN"/>
          </a:p>
        </p:txBody>
      </p:sp>
    </p:spTree>
    <p:extLst>
      <p:ext uri="{BB962C8B-B14F-4D97-AF65-F5344CB8AC3E}">
        <p14:creationId xmlns:p14="http://schemas.microsoft.com/office/powerpoint/2010/main" val="5700061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2BB3D24-0DB2-8297-5D78-A0B64B90AE6F}"/>
              </a:ext>
            </a:extLst>
          </p:cNvPr>
          <p:cNvSpPr>
            <a:spLocks noGrp="1"/>
          </p:cNvSpPr>
          <p:nvPr>
            <p:ph type="dt" sz="half" idx="10"/>
          </p:nvPr>
        </p:nvSpPr>
        <p:spPr/>
        <p:txBody>
          <a:bodyPr/>
          <a:lstStyle/>
          <a:p>
            <a:fld id="{677F4859-40EC-429A-8E99-7607E2E6E133}" type="datetimeFigureOut">
              <a:rPr lang="en-IN" smtClean="0"/>
              <a:t>23-04-2024</a:t>
            </a:fld>
            <a:endParaRPr lang="en-IN"/>
          </a:p>
        </p:txBody>
      </p:sp>
      <p:sp>
        <p:nvSpPr>
          <p:cNvPr id="3" name="Footer Placeholder 2">
            <a:extLst>
              <a:ext uri="{FF2B5EF4-FFF2-40B4-BE49-F238E27FC236}">
                <a16:creationId xmlns:a16="http://schemas.microsoft.com/office/drawing/2014/main" id="{6696CE46-1941-5647-6A0A-9BFB5AE1D1EF}"/>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DFEAFFC7-6CBA-6D58-5A52-D34C707623A6}"/>
              </a:ext>
            </a:extLst>
          </p:cNvPr>
          <p:cNvSpPr>
            <a:spLocks noGrp="1"/>
          </p:cNvSpPr>
          <p:nvPr>
            <p:ph type="sldNum" sz="quarter" idx="12"/>
          </p:nvPr>
        </p:nvSpPr>
        <p:spPr/>
        <p:txBody>
          <a:bodyPr/>
          <a:lstStyle/>
          <a:p>
            <a:fld id="{129E25ED-CD0F-4CBC-9795-08F75387A5CB}" type="slidenum">
              <a:rPr lang="en-IN" smtClean="0"/>
              <a:t>‹#›</a:t>
            </a:fld>
            <a:endParaRPr lang="en-IN"/>
          </a:p>
        </p:txBody>
      </p:sp>
    </p:spTree>
    <p:extLst>
      <p:ext uri="{BB962C8B-B14F-4D97-AF65-F5344CB8AC3E}">
        <p14:creationId xmlns:p14="http://schemas.microsoft.com/office/powerpoint/2010/main" val="24393061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BF52EF-32FE-AE2E-AC85-2F7B3C5CE35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684B68A3-3C59-3F50-BA2A-B0053692CB6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8F9FADE0-F9BB-3BBD-801B-D3A6F804139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CA0A5FB-162D-D9A4-00F9-B05FE9E86C94}"/>
              </a:ext>
            </a:extLst>
          </p:cNvPr>
          <p:cNvSpPr>
            <a:spLocks noGrp="1"/>
          </p:cNvSpPr>
          <p:nvPr>
            <p:ph type="dt" sz="half" idx="10"/>
          </p:nvPr>
        </p:nvSpPr>
        <p:spPr/>
        <p:txBody>
          <a:bodyPr/>
          <a:lstStyle/>
          <a:p>
            <a:fld id="{677F4859-40EC-429A-8E99-7607E2E6E133}" type="datetimeFigureOut">
              <a:rPr lang="en-IN" smtClean="0"/>
              <a:t>23-04-2024</a:t>
            </a:fld>
            <a:endParaRPr lang="en-IN"/>
          </a:p>
        </p:txBody>
      </p:sp>
      <p:sp>
        <p:nvSpPr>
          <p:cNvPr id="6" name="Footer Placeholder 5">
            <a:extLst>
              <a:ext uri="{FF2B5EF4-FFF2-40B4-BE49-F238E27FC236}">
                <a16:creationId xmlns:a16="http://schemas.microsoft.com/office/drawing/2014/main" id="{DED4A18B-B091-F1C9-C8AC-148F7BAEB35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D5CFC19-1E43-3CB5-507C-F9CBA5BAEFBA}"/>
              </a:ext>
            </a:extLst>
          </p:cNvPr>
          <p:cNvSpPr>
            <a:spLocks noGrp="1"/>
          </p:cNvSpPr>
          <p:nvPr>
            <p:ph type="sldNum" sz="quarter" idx="12"/>
          </p:nvPr>
        </p:nvSpPr>
        <p:spPr/>
        <p:txBody>
          <a:bodyPr/>
          <a:lstStyle/>
          <a:p>
            <a:fld id="{129E25ED-CD0F-4CBC-9795-08F75387A5CB}" type="slidenum">
              <a:rPr lang="en-IN" smtClean="0"/>
              <a:t>‹#›</a:t>
            </a:fld>
            <a:endParaRPr lang="en-IN"/>
          </a:p>
        </p:txBody>
      </p:sp>
    </p:spTree>
    <p:extLst>
      <p:ext uri="{BB962C8B-B14F-4D97-AF65-F5344CB8AC3E}">
        <p14:creationId xmlns:p14="http://schemas.microsoft.com/office/powerpoint/2010/main" val="21964023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BBBC78-3CAE-E3E3-9952-2F1059BC35F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B01A2EC-4771-262B-1072-E7EC53C0247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00308CC4-EB45-0A96-999C-98A172F53F5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AD9BB0F-A33D-1D38-4D6F-4B181B53F51E}"/>
              </a:ext>
            </a:extLst>
          </p:cNvPr>
          <p:cNvSpPr>
            <a:spLocks noGrp="1"/>
          </p:cNvSpPr>
          <p:nvPr>
            <p:ph type="dt" sz="half" idx="10"/>
          </p:nvPr>
        </p:nvSpPr>
        <p:spPr/>
        <p:txBody>
          <a:bodyPr/>
          <a:lstStyle/>
          <a:p>
            <a:fld id="{677F4859-40EC-429A-8E99-7607E2E6E133}" type="datetimeFigureOut">
              <a:rPr lang="en-IN" smtClean="0"/>
              <a:t>23-04-2024</a:t>
            </a:fld>
            <a:endParaRPr lang="en-IN"/>
          </a:p>
        </p:txBody>
      </p:sp>
      <p:sp>
        <p:nvSpPr>
          <p:cNvPr id="6" name="Footer Placeholder 5">
            <a:extLst>
              <a:ext uri="{FF2B5EF4-FFF2-40B4-BE49-F238E27FC236}">
                <a16:creationId xmlns:a16="http://schemas.microsoft.com/office/drawing/2014/main" id="{40B65129-11A8-7DB1-73F8-5B3012CA2E5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3CEE857-0F40-9716-CDFA-7502B942259B}"/>
              </a:ext>
            </a:extLst>
          </p:cNvPr>
          <p:cNvSpPr>
            <a:spLocks noGrp="1"/>
          </p:cNvSpPr>
          <p:nvPr>
            <p:ph type="sldNum" sz="quarter" idx="12"/>
          </p:nvPr>
        </p:nvSpPr>
        <p:spPr/>
        <p:txBody>
          <a:bodyPr/>
          <a:lstStyle/>
          <a:p>
            <a:fld id="{129E25ED-CD0F-4CBC-9795-08F75387A5CB}" type="slidenum">
              <a:rPr lang="en-IN" smtClean="0"/>
              <a:t>‹#›</a:t>
            </a:fld>
            <a:endParaRPr lang="en-IN"/>
          </a:p>
        </p:txBody>
      </p:sp>
    </p:spTree>
    <p:extLst>
      <p:ext uri="{BB962C8B-B14F-4D97-AF65-F5344CB8AC3E}">
        <p14:creationId xmlns:p14="http://schemas.microsoft.com/office/powerpoint/2010/main" val="41884916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8B86307-6836-5DAB-A70B-855D658F6CB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4B34E702-8C52-C807-3C79-DF00CCDC1F6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5CF46AE-DDD8-84DB-0387-83F876FDE08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77F4859-40EC-429A-8E99-7607E2E6E133}" type="datetimeFigureOut">
              <a:rPr lang="en-IN" smtClean="0"/>
              <a:t>23-04-2024</a:t>
            </a:fld>
            <a:endParaRPr lang="en-IN"/>
          </a:p>
        </p:txBody>
      </p:sp>
      <p:sp>
        <p:nvSpPr>
          <p:cNvPr id="5" name="Footer Placeholder 4">
            <a:extLst>
              <a:ext uri="{FF2B5EF4-FFF2-40B4-BE49-F238E27FC236}">
                <a16:creationId xmlns:a16="http://schemas.microsoft.com/office/drawing/2014/main" id="{8902A51A-9A33-AA34-48D0-875782B0151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2C1FCE54-DFC6-BE16-2EFE-46551200DC1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29E25ED-CD0F-4CBC-9795-08F75387A5CB}" type="slidenum">
              <a:rPr lang="en-IN" smtClean="0"/>
              <a:t>‹#›</a:t>
            </a:fld>
            <a:endParaRPr lang="en-IN"/>
          </a:p>
        </p:txBody>
      </p:sp>
    </p:spTree>
    <p:extLst>
      <p:ext uri="{BB962C8B-B14F-4D97-AF65-F5344CB8AC3E}">
        <p14:creationId xmlns:p14="http://schemas.microsoft.com/office/powerpoint/2010/main" val="320671015"/>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commons.wikimedia.org/wiki/File:2012_Olympics_opening_ceremony,_forging_of_the_rings_scene.jpg" TargetMode="External"/><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3.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1.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3.jpeg"/><Relationship Id="rId1" Type="http://schemas.openxmlformats.org/officeDocument/2006/relationships/slideLayout" Target="../slideLayouts/slideLayout2.xml"/><Relationship Id="rId6" Type="http://schemas.openxmlformats.org/officeDocument/2006/relationships/diagramColors" Target="../diagrams/colors2.xml"/><Relationship Id="rId11" Type="http://schemas.openxmlformats.org/officeDocument/2006/relationships/hyperlink" Target="https://www.anupamanatarajan.com/2020/01/data-platform-tips-35-azure-data.html" TargetMode="External"/><Relationship Id="rId5" Type="http://schemas.openxmlformats.org/officeDocument/2006/relationships/diagramQuickStyle" Target="../diagrams/quickStyle2.xml"/><Relationship Id="rId10" Type="http://schemas.openxmlformats.org/officeDocument/2006/relationships/image" Target="../media/image19.jpeg"/><Relationship Id="rId4" Type="http://schemas.openxmlformats.org/officeDocument/2006/relationships/diagramLayout" Target="../diagrams/layout2.xml"/><Relationship Id="rId9" Type="http://schemas.openxmlformats.org/officeDocument/2006/relationships/hyperlink" Target="https://d-bi.gitee.io/technology-of-azure-synapse-analytics-part1/"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hyperlink" Target="http://commons.wikimedia.org/wiki/File:London_Olympics_2012_-_Friday_August_3rd_in_the_Olympic_Stadium_5025.jpg" TargetMode="External"/><Relationship Id="rId2" Type="http://schemas.openxmlformats.org/officeDocument/2006/relationships/image" Target="../media/image23.jpe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wow365.nl/cloud/azure/maak-kennis-microsoft-azure/" TargetMode="External"/><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merivalelibrary.wikispaces.com/Business" TargetMode="External"/><Relationship Id="rId2" Type="http://schemas.openxmlformats.org/officeDocument/2006/relationships/image" Target="../media/image9.jpeg"/><Relationship Id="rId1" Type="http://schemas.openxmlformats.org/officeDocument/2006/relationships/slideLayout" Target="../slideLayouts/slideLayout2.xml"/><Relationship Id="rId4" Type="http://schemas.openxmlformats.org/officeDocument/2006/relationships/hyperlink" Target="https://creativecommons.org/licenses/by-sa/3.0/"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s://www.kaggle.com/datasets/arjunprasadsarkhel/2021-olympics-in-tokyo" TargetMode="External"/><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66" name="Rectangle 2065">
            <a:extLst>
              <a:ext uri="{FF2B5EF4-FFF2-40B4-BE49-F238E27FC236}">
                <a16:creationId xmlns:a16="http://schemas.microsoft.com/office/drawing/2014/main" id="{27BDFED6-6E33-4606-AFE2-886ADB1C01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group of people in a stadium with fireworks&#10;&#10;Description automatically generated">
            <a:extLst>
              <a:ext uri="{FF2B5EF4-FFF2-40B4-BE49-F238E27FC236}">
                <a16:creationId xmlns:a16="http://schemas.microsoft.com/office/drawing/2014/main" id="{1B3B7D78-7EB2-7F00-8EEB-EF2ACF17BCA3}"/>
              </a:ext>
            </a:extLst>
          </p:cNvPr>
          <p:cNvPicPr>
            <a:picLocks noChangeAspect="1"/>
          </p:cNvPicPr>
          <p:nvPr/>
        </p:nvPicPr>
        <p:blipFill rotWithShape="1">
          <a:blip r:embed="rId2">
            <a:alphaModFix/>
            <a:extLst>
              <a:ext uri="{837473B0-CC2E-450A-ABE3-18F120FF3D39}">
                <a1611:picAttrSrcUrl xmlns:a1611="http://schemas.microsoft.com/office/drawing/2016/11/main" r:id="rId3"/>
              </a:ext>
            </a:extLst>
          </a:blip>
          <a:srcRect t="20062" r="-1" b="7788"/>
          <a:stretch/>
        </p:blipFill>
        <p:spPr>
          <a:xfrm>
            <a:off x="4547937" y="-5"/>
            <a:ext cx="7644062" cy="3681406"/>
          </a:xfrm>
          <a:prstGeom prst="rect">
            <a:avLst/>
          </a:prstGeom>
        </p:spPr>
      </p:pic>
      <p:pic>
        <p:nvPicPr>
          <p:cNvPr id="2052" name="Picture 4" descr="Olympic rings - Symbol of the Olympic Movement">
            <a:extLst>
              <a:ext uri="{FF2B5EF4-FFF2-40B4-BE49-F238E27FC236}">
                <a16:creationId xmlns:a16="http://schemas.microsoft.com/office/drawing/2014/main" id="{DE1C7D25-A1BD-8595-C724-76F7D4AB90F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387" r="-1" b="9662"/>
          <a:stretch/>
        </p:blipFill>
        <p:spPr bwMode="auto">
          <a:xfrm>
            <a:off x="4547938" y="3681409"/>
            <a:ext cx="7644062" cy="3176595"/>
          </a:xfrm>
          <a:prstGeom prst="rect">
            <a:avLst/>
          </a:prstGeom>
          <a:noFill/>
          <a:extLst>
            <a:ext uri="{909E8E84-426E-40DD-AFC4-6F175D3DCCD1}">
              <a14:hiddenFill xmlns:a14="http://schemas.microsoft.com/office/drawing/2010/main">
                <a:solidFill>
                  <a:srgbClr val="FFFFFF"/>
                </a:solidFill>
              </a14:hiddenFill>
            </a:ext>
          </a:extLst>
        </p:spPr>
      </p:pic>
      <p:sp>
        <p:nvSpPr>
          <p:cNvPr id="2068" name="Rectangle 2067">
            <a:extLst>
              <a:ext uri="{FF2B5EF4-FFF2-40B4-BE49-F238E27FC236}">
                <a16:creationId xmlns:a16="http://schemas.microsoft.com/office/drawing/2014/main" id="{890DEF05-784E-4B61-89E4-04C4ECF4E5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36000">
                <a:schemeClr val="tx1">
                  <a:lumMod val="95000"/>
                  <a:lumOff val="5000"/>
                </a:schemeClr>
              </a:gs>
              <a:gs pos="81000">
                <a:schemeClr val="tx1">
                  <a:lumMod val="95000"/>
                  <a:lumOff val="5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CA4CC3C-6A15-B91F-CD68-90CE2A7DFFA5}"/>
              </a:ext>
            </a:extLst>
          </p:cNvPr>
          <p:cNvSpPr>
            <a:spLocks noGrp="1"/>
          </p:cNvSpPr>
          <p:nvPr>
            <p:ph type="ctrTitle"/>
          </p:nvPr>
        </p:nvSpPr>
        <p:spPr>
          <a:xfrm>
            <a:off x="838200" y="1115219"/>
            <a:ext cx="5395912" cy="2387600"/>
          </a:xfrm>
        </p:spPr>
        <p:txBody>
          <a:bodyPr>
            <a:normAutofit/>
          </a:bodyPr>
          <a:lstStyle/>
          <a:p>
            <a:pPr algn="l"/>
            <a:r>
              <a:rPr lang="en-IN" sz="3900">
                <a:solidFill>
                  <a:schemeClr val="bg1"/>
                </a:solidFill>
              </a:rPr>
              <a:t>TOKYO OLYMPIC DATA ANALYSIS</a:t>
            </a:r>
            <a:endParaRPr lang="en-IN" sz="3900">
              <a:solidFill>
                <a:schemeClr val="bg1"/>
              </a:solidFill>
              <a:ea typeface="Calibri Light"/>
              <a:cs typeface="Calibri Light"/>
            </a:endParaRPr>
          </a:p>
        </p:txBody>
      </p:sp>
      <p:cxnSp>
        <p:nvCxnSpPr>
          <p:cNvPr id="2070" name="Straight Connector 2069">
            <a:extLst>
              <a:ext uri="{FF2B5EF4-FFF2-40B4-BE49-F238E27FC236}">
                <a16:creationId xmlns:a16="http://schemas.microsoft.com/office/drawing/2014/main" id="{C41BAEC7-F7B0-4224-8B18-8F74B7D87F0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3681408"/>
            <a:ext cx="11353799"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77431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BF92C2CF-E484-1E9C-EEDF-9EBF64E277FB}"/>
              </a:ext>
            </a:extLst>
          </p:cNvPr>
          <p:cNvPicPr>
            <a:picLocks noChangeAspect="1"/>
          </p:cNvPicPr>
          <p:nvPr/>
        </p:nvPicPr>
        <p:blipFill rotWithShape="1">
          <a:blip r:embed="rId2">
            <a:alphaModFix amt="35000"/>
          </a:blip>
          <a:srcRect r="-2" b="-2"/>
          <a:stretch/>
        </p:blipFill>
        <p:spPr>
          <a:xfrm>
            <a:off x="20" y="10"/>
            <a:ext cx="12191980" cy="6857990"/>
          </a:xfrm>
          <a:prstGeom prst="rect">
            <a:avLst/>
          </a:prstGeom>
        </p:spPr>
      </p:pic>
      <p:graphicFrame>
        <p:nvGraphicFramePr>
          <p:cNvPr id="5" name="Content Placeholder 2">
            <a:extLst>
              <a:ext uri="{FF2B5EF4-FFF2-40B4-BE49-F238E27FC236}">
                <a16:creationId xmlns:a16="http://schemas.microsoft.com/office/drawing/2014/main" id="{09179BCE-E07C-19D5-2DF9-F8F1AEF667A1}"/>
              </a:ext>
            </a:extLst>
          </p:cNvPr>
          <p:cNvGraphicFramePr>
            <a:graphicFrameLocks noGrp="1"/>
          </p:cNvGraphicFramePr>
          <p:nvPr>
            <p:ph idx="1"/>
            <p:extLst>
              <p:ext uri="{D42A27DB-BD31-4B8C-83A1-F6EECF244321}">
                <p14:modId xmlns:p14="http://schemas.microsoft.com/office/powerpoint/2010/main" val="770657671"/>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91644292"/>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76CBABF4-6437-05FE-8BA6-073B802E7182}"/>
              </a:ext>
            </a:extLst>
          </p:cNvPr>
          <p:cNvPicPr>
            <a:picLocks noChangeAspect="1"/>
          </p:cNvPicPr>
          <p:nvPr/>
        </p:nvPicPr>
        <p:blipFill rotWithShape="1">
          <a:blip r:embed="rId2">
            <a:alphaModFix amt="35000"/>
          </a:blip>
          <a:srcRect/>
          <a:stretch/>
        </p:blipFill>
        <p:spPr>
          <a:xfrm>
            <a:off x="20" y="10"/>
            <a:ext cx="12191980" cy="6857990"/>
          </a:xfrm>
          <a:prstGeom prst="rect">
            <a:avLst/>
          </a:prstGeom>
        </p:spPr>
      </p:pic>
      <p:graphicFrame>
        <p:nvGraphicFramePr>
          <p:cNvPr id="10" name="Content Placeholder 2">
            <a:extLst>
              <a:ext uri="{FF2B5EF4-FFF2-40B4-BE49-F238E27FC236}">
                <a16:creationId xmlns:a16="http://schemas.microsoft.com/office/drawing/2014/main" id="{F2DB3C01-CD10-486D-545A-6FEE9D324178}"/>
              </a:ext>
            </a:extLst>
          </p:cNvPr>
          <p:cNvGraphicFramePr>
            <a:graphicFrameLocks/>
          </p:cNvGraphicFramePr>
          <p:nvPr>
            <p:extLst>
              <p:ext uri="{D42A27DB-BD31-4B8C-83A1-F6EECF244321}">
                <p14:modId xmlns:p14="http://schemas.microsoft.com/office/powerpoint/2010/main" val="157208260"/>
              </p:ext>
            </p:extLst>
          </p:nvPr>
        </p:nvGraphicFramePr>
        <p:xfrm>
          <a:off x="1859756" y="2251867"/>
          <a:ext cx="8813006" cy="411321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 name="Picture 1" descr="A blue background with white text&#10;&#10;Description automatically generated">
            <a:extLst>
              <a:ext uri="{FF2B5EF4-FFF2-40B4-BE49-F238E27FC236}">
                <a16:creationId xmlns:a16="http://schemas.microsoft.com/office/drawing/2014/main" id="{F9AF3B81-F5A4-B590-021C-3CFB3162441B}"/>
              </a:ext>
            </a:extLst>
          </p:cNvPr>
          <p:cNvPicPr>
            <a:picLocks noChangeAspect="1"/>
          </p:cNvPicPr>
          <p:nvPr/>
        </p:nvPicPr>
        <p:blipFill>
          <a:blip r:embed="rId8">
            <a:extLst>
              <a:ext uri="{837473B0-CC2E-450A-ABE3-18F120FF3D39}">
                <a1611:picAttrSrcUrl xmlns:a1611="http://schemas.microsoft.com/office/drawing/2016/11/main" r:id="rId9"/>
              </a:ext>
            </a:extLst>
          </a:blip>
          <a:stretch>
            <a:fillRect/>
          </a:stretch>
        </p:blipFill>
        <p:spPr>
          <a:xfrm>
            <a:off x="6553200" y="2540793"/>
            <a:ext cx="2919413" cy="1276351"/>
          </a:xfrm>
          <a:prstGeom prst="rect">
            <a:avLst/>
          </a:prstGeom>
        </p:spPr>
      </p:pic>
      <p:pic>
        <p:nvPicPr>
          <p:cNvPr id="8" name="Picture 7" descr="A logo of a gear with a wave&#10;&#10;Description automatically generated">
            <a:extLst>
              <a:ext uri="{FF2B5EF4-FFF2-40B4-BE49-F238E27FC236}">
                <a16:creationId xmlns:a16="http://schemas.microsoft.com/office/drawing/2014/main" id="{D7E0C918-F963-8D48-3159-AB165C624AEC}"/>
              </a:ext>
            </a:extLst>
          </p:cNvPr>
          <p:cNvPicPr>
            <a:picLocks noChangeAspect="1"/>
          </p:cNvPicPr>
          <p:nvPr/>
        </p:nvPicPr>
        <p:blipFill>
          <a:blip r:embed="rId10">
            <a:extLst>
              <a:ext uri="{837473B0-CC2E-450A-ABE3-18F120FF3D39}">
                <a1611:picAttrSrcUrl xmlns:a1611="http://schemas.microsoft.com/office/drawing/2016/11/main" r:id="rId11"/>
              </a:ext>
            </a:extLst>
          </a:blip>
          <a:stretch>
            <a:fillRect/>
          </a:stretch>
        </p:blipFill>
        <p:spPr>
          <a:xfrm>
            <a:off x="1857375" y="2250281"/>
            <a:ext cx="1524001" cy="1571627"/>
          </a:xfrm>
          <a:prstGeom prst="rect">
            <a:avLst/>
          </a:prstGeom>
        </p:spPr>
      </p:pic>
    </p:spTree>
    <p:extLst>
      <p:ext uri="{BB962C8B-B14F-4D97-AF65-F5344CB8AC3E}">
        <p14:creationId xmlns:p14="http://schemas.microsoft.com/office/powerpoint/2010/main" val="2294576422"/>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AA3CC463-F933-4AC4-86E1-5AC14B0C31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6025D2DB-A12A-44DB-B00E-F4D622329E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1331" y="480060"/>
            <a:ext cx="4180332" cy="2788074"/>
          </a:xfrm>
          <a:prstGeom prst="rect">
            <a:avLst/>
          </a:prstGeom>
          <a:solidFill>
            <a:srgbClr val="FFFFFF"/>
          </a:solidFill>
          <a:ln w="19050">
            <a:solidFill>
              <a:srgbClr val="4896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169FD483-79C1-DF42-C754-A46811BDF7CC}"/>
              </a:ext>
            </a:extLst>
          </p:cNvPr>
          <p:cNvPicPr>
            <a:picLocks noChangeAspect="1"/>
          </p:cNvPicPr>
          <p:nvPr/>
        </p:nvPicPr>
        <p:blipFill>
          <a:blip r:embed="rId2"/>
          <a:stretch>
            <a:fillRect/>
          </a:stretch>
        </p:blipFill>
        <p:spPr>
          <a:xfrm>
            <a:off x="622549" y="980200"/>
            <a:ext cx="3854945" cy="1802187"/>
          </a:xfrm>
          <a:prstGeom prst="rect">
            <a:avLst/>
          </a:prstGeom>
        </p:spPr>
      </p:pic>
      <p:sp>
        <p:nvSpPr>
          <p:cNvPr id="20" name="Rectangle 19">
            <a:extLst>
              <a:ext uri="{FF2B5EF4-FFF2-40B4-BE49-F238E27FC236}">
                <a16:creationId xmlns:a16="http://schemas.microsoft.com/office/drawing/2014/main" id="{CE7E7877-F64E-4EEA-B778-138031EFF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1331" y="3603670"/>
            <a:ext cx="4180332" cy="2788074"/>
          </a:xfrm>
          <a:prstGeom prst="rect">
            <a:avLst/>
          </a:prstGeom>
          <a:solidFill>
            <a:srgbClr val="FFFFFF"/>
          </a:solidFill>
          <a:ln w="19050">
            <a:solidFill>
              <a:srgbClr val="4896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C416177F-5BD7-2CC7-B35B-0B9A78D32249}"/>
              </a:ext>
            </a:extLst>
          </p:cNvPr>
          <p:cNvPicPr>
            <a:picLocks noChangeAspect="1"/>
          </p:cNvPicPr>
          <p:nvPr/>
        </p:nvPicPr>
        <p:blipFill>
          <a:blip r:embed="rId3"/>
          <a:stretch>
            <a:fillRect/>
          </a:stretch>
        </p:blipFill>
        <p:spPr>
          <a:xfrm>
            <a:off x="622549" y="4087735"/>
            <a:ext cx="3854945" cy="1792549"/>
          </a:xfrm>
          <a:prstGeom prst="rect">
            <a:avLst/>
          </a:prstGeom>
        </p:spPr>
      </p:pic>
      <p:sp>
        <p:nvSpPr>
          <p:cNvPr id="22" name="Rectangle 21">
            <a:extLst>
              <a:ext uri="{FF2B5EF4-FFF2-40B4-BE49-F238E27FC236}">
                <a16:creationId xmlns:a16="http://schemas.microsoft.com/office/drawing/2014/main" id="{7DD6C4F3-70FD-4F13-919C-702EE48864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0596" y="487090"/>
            <a:ext cx="6741849" cy="5897880"/>
          </a:xfrm>
          <a:prstGeom prst="rect">
            <a:avLst/>
          </a:prstGeom>
          <a:solidFill>
            <a:srgbClr val="FFFF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ACD9CF73-886B-AF65-82F0-708AA5AF2693}"/>
              </a:ext>
            </a:extLst>
          </p:cNvPr>
          <p:cNvPicPr>
            <a:picLocks noGrp="1" noChangeAspect="1"/>
          </p:cNvPicPr>
          <p:nvPr>
            <p:ph idx="1"/>
          </p:nvPr>
        </p:nvPicPr>
        <p:blipFill>
          <a:blip r:embed="rId4"/>
          <a:stretch>
            <a:fillRect/>
          </a:stretch>
        </p:blipFill>
        <p:spPr>
          <a:xfrm>
            <a:off x="5144764" y="1120387"/>
            <a:ext cx="6410084" cy="4631285"/>
          </a:xfrm>
          <a:prstGeom prst="rect">
            <a:avLst/>
          </a:prstGeom>
        </p:spPr>
      </p:pic>
    </p:spTree>
    <p:extLst>
      <p:ext uri="{BB962C8B-B14F-4D97-AF65-F5344CB8AC3E}">
        <p14:creationId xmlns:p14="http://schemas.microsoft.com/office/powerpoint/2010/main" val="18280402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169D286-F4D7-4C8B-A6BD-D05384C7F1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6">
            <a:extLst>
              <a:ext uri="{FF2B5EF4-FFF2-40B4-BE49-F238E27FC236}">
                <a16:creationId xmlns:a16="http://schemas.microsoft.com/office/drawing/2014/main" id="{39E8235E-135E-4261-8F54-2B316E493C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142164" y="610728"/>
            <a:ext cx="759618" cy="5710965"/>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7">
            <a:extLst>
              <a:ext uri="{FF2B5EF4-FFF2-40B4-BE49-F238E27FC236}">
                <a16:creationId xmlns:a16="http://schemas.microsoft.com/office/drawing/2014/main" id="{D4ED8EC3-4D57-4620-93CE-4E6661F09A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144437" y="343079"/>
            <a:ext cx="482654" cy="5521414"/>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Shape 15">
            <a:extLst>
              <a:ext uri="{FF2B5EF4-FFF2-40B4-BE49-F238E27FC236}">
                <a16:creationId xmlns:a16="http://schemas.microsoft.com/office/drawing/2014/main" id="{83BCB34A-2F40-4F41-8488-A134C1C155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5" y="340424"/>
            <a:ext cx="4630139" cy="5265795"/>
          </a:xfrm>
          <a:custGeom>
            <a:avLst/>
            <a:gdLst>
              <a:gd name="connsiteX0" fmla="*/ 0 w 4630139"/>
              <a:gd name="connsiteY0" fmla="*/ 0 h 5265795"/>
              <a:gd name="connsiteX1" fmla="*/ 4630139 w 4630139"/>
              <a:gd name="connsiteY1" fmla="*/ 0 h 5265795"/>
              <a:gd name="connsiteX2" fmla="*/ 4630139 w 4630139"/>
              <a:gd name="connsiteY2" fmla="*/ 5265795 h 5265795"/>
              <a:gd name="connsiteX3" fmla="*/ 0 w 4630139"/>
              <a:gd name="connsiteY3" fmla="*/ 5265795 h 5265795"/>
            </a:gdLst>
            <a:ahLst/>
            <a:cxnLst>
              <a:cxn ang="0">
                <a:pos x="connsiteX0" y="connsiteY0"/>
              </a:cxn>
              <a:cxn ang="0">
                <a:pos x="connsiteX1" y="connsiteY1"/>
              </a:cxn>
              <a:cxn ang="0">
                <a:pos x="connsiteX2" y="connsiteY2"/>
              </a:cxn>
              <a:cxn ang="0">
                <a:pos x="connsiteX3" y="connsiteY3"/>
              </a:cxn>
            </a:cxnLst>
            <a:rect l="l" t="t" r="r" b="b"/>
            <a:pathLst>
              <a:path w="4630139" h="5265795">
                <a:moveTo>
                  <a:pt x="0" y="0"/>
                </a:moveTo>
                <a:lnTo>
                  <a:pt x="4630139" y="0"/>
                </a:lnTo>
                <a:lnTo>
                  <a:pt x="4630139" y="5265795"/>
                </a:lnTo>
                <a:lnTo>
                  <a:pt x="0" y="5265795"/>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3" name="Picture 2" descr="A group of people running on a track&#10;&#10;Description automatically generated">
            <a:extLst>
              <a:ext uri="{FF2B5EF4-FFF2-40B4-BE49-F238E27FC236}">
                <a16:creationId xmlns:a16="http://schemas.microsoft.com/office/drawing/2014/main" id="{1241509B-5F8D-D504-C605-4606E91FF4AB}"/>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446876" y="1733691"/>
            <a:ext cx="3748014" cy="2469711"/>
          </a:xfrm>
          <a:prstGeom prst="rect">
            <a:avLst/>
          </a:prstGeom>
        </p:spPr>
      </p:pic>
      <p:sp>
        <p:nvSpPr>
          <p:cNvPr id="18" name="Freeform: Shape 17">
            <a:extLst>
              <a:ext uri="{FF2B5EF4-FFF2-40B4-BE49-F238E27FC236}">
                <a16:creationId xmlns:a16="http://schemas.microsoft.com/office/drawing/2014/main" id="{F78382DC-4207-465E-B379-1E16448AA2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1780" y="1071563"/>
            <a:ext cx="7290218" cy="5242298"/>
          </a:xfrm>
          <a:custGeom>
            <a:avLst/>
            <a:gdLst>
              <a:gd name="connsiteX0" fmla="*/ 0 w 7290218"/>
              <a:gd name="connsiteY0" fmla="*/ 0 h 5242298"/>
              <a:gd name="connsiteX1" fmla="*/ 7290218 w 7290218"/>
              <a:gd name="connsiteY1" fmla="*/ 0 h 5242298"/>
              <a:gd name="connsiteX2" fmla="*/ 7290218 w 7290218"/>
              <a:gd name="connsiteY2" fmla="*/ 5242298 h 5242298"/>
              <a:gd name="connsiteX3" fmla="*/ 0 w 7290218"/>
              <a:gd name="connsiteY3" fmla="*/ 5242298 h 5242298"/>
            </a:gdLst>
            <a:ahLst/>
            <a:cxnLst>
              <a:cxn ang="0">
                <a:pos x="connsiteX0" y="connsiteY0"/>
              </a:cxn>
              <a:cxn ang="0">
                <a:pos x="connsiteX1" y="connsiteY1"/>
              </a:cxn>
              <a:cxn ang="0">
                <a:pos x="connsiteX2" y="connsiteY2"/>
              </a:cxn>
              <a:cxn ang="0">
                <a:pos x="connsiteX3" y="connsiteY3"/>
              </a:cxn>
            </a:cxnLst>
            <a:rect l="l" t="t" r="r" b="b"/>
            <a:pathLst>
              <a:path w="7290218" h="5242298">
                <a:moveTo>
                  <a:pt x="0" y="0"/>
                </a:moveTo>
                <a:lnTo>
                  <a:pt x="7290218" y="0"/>
                </a:lnTo>
                <a:lnTo>
                  <a:pt x="7290218" y="5242298"/>
                </a:lnTo>
                <a:lnTo>
                  <a:pt x="0" y="5242298"/>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Content Placeholder 4">
            <a:extLst>
              <a:ext uri="{FF2B5EF4-FFF2-40B4-BE49-F238E27FC236}">
                <a16:creationId xmlns:a16="http://schemas.microsoft.com/office/drawing/2014/main" id="{D154E874-835C-2B50-78DE-57EF142C2EDD}"/>
              </a:ext>
            </a:extLst>
          </p:cNvPr>
          <p:cNvPicPr>
            <a:picLocks noGrp="1" noChangeAspect="1"/>
          </p:cNvPicPr>
          <p:nvPr>
            <p:ph idx="1"/>
          </p:nvPr>
        </p:nvPicPr>
        <p:blipFill>
          <a:blip r:embed="rId4"/>
          <a:stretch>
            <a:fillRect/>
          </a:stretch>
        </p:blipFill>
        <p:spPr>
          <a:xfrm>
            <a:off x="5235682" y="1719389"/>
            <a:ext cx="6627948" cy="3934581"/>
          </a:xfrm>
          <a:prstGeom prst="rect">
            <a:avLst/>
          </a:prstGeom>
        </p:spPr>
      </p:pic>
    </p:spTree>
    <p:extLst>
      <p:ext uri="{BB962C8B-B14F-4D97-AF65-F5344CB8AC3E}">
        <p14:creationId xmlns:p14="http://schemas.microsoft.com/office/powerpoint/2010/main" val="30793623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8" name="Straight Connector 17">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 y="2026340"/>
            <a:ext cx="6095999"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6D6FB0B5-2AB5-9EA7-7A1D-D13394679C77}"/>
              </a:ext>
            </a:extLst>
          </p:cNvPr>
          <p:cNvSpPr>
            <a:spLocks noGrp="1"/>
          </p:cNvSpPr>
          <p:nvPr>
            <p:ph idx="1"/>
          </p:nvPr>
        </p:nvSpPr>
        <p:spPr>
          <a:xfrm>
            <a:off x="1295400" y="2288833"/>
            <a:ext cx="4800600" cy="3711571"/>
          </a:xfrm>
        </p:spPr>
        <p:txBody>
          <a:bodyPr vert="horz" lIns="91440" tIns="45720" rIns="91440" bIns="45720" rtlCol="0">
            <a:normAutofit/>
          </a:bodyPr>
          <a:lstStyle/>
          <a:p>
            <a:pPr marL="0" indent="0">
              <a:buNone/>
            </a:pPr>
            <a:r>
              <a:rPr lang="en-US" sz="2000" b="1">
                <a:solidFill>
                  <a:schemeClr val="bg1"/>
                </a:solidFill>
                <a:latin typeface="Söhne"/>
              </a:rPr>
              <a:t>5. </a:t>
            </a:r>
            <a:r>
              <a:rPr lang="en-US" sz="2000" b="1" i="0">
                <a:solidFill>
                  <a:schemeClr val="bg1"/>
                </a:solidFill>
                <a:effectLst/>
                <a:latin typeface="Söhne"/>
              </a:rPr>
              <a:t>Visualization of Insights:</a:t>
            </a:r>
            <a:endParaRPr lang="en-US" sz="2000" b="0" i="0">
              <a:solidFill>
                <a:schemeClr val="bg1"/>
              </a:solidFill>
              <a:effectLst/>
              <a:latin typeface="Söhne"/>
            </a:endParaRPr>
          </a:p>
          <a:p>
            <a:pPr marL="457200" lvl="1" indent="0">
              <a:buNone/>
            </a:pPr>
            <a:r>
              <a:rPr lang="en-US" sz="2000" b="0" i="0">
                <a:solidFill>
                  <a:schemeClr val="bg1"/>
                </a:solidFill>
                <a:effectLst/>
                <a:latin typeface="Söhne"/>
              </a:rPr>
              <a:t>Use visualization tools available in Azure Synapse Analytics or external tools like PowerBI to create visualizations and dashboards based on the analytical findings. Visualizations can include charts, graphs, and interactive dashboards to present insights in a clear and understandable manner.</a:t>
            </a:r>
          </a:p>
          <a:p>
            <a:pPr marL="0" indent="0">
              <a:buNone/>
            </a:pPr>
            <a:endParaRPr lang="en-IN" sz="2000">
              <a:solidFill>
                <a:schemeClr val="bg1"/>
              </a:solidFill>
              <a:ea typeface="Calibri"/>
              <a:cs typeface="Calibri"/>
            </a:endParaRPr>
          </a:p>
        </p:txBody>
      </p:sp>
      <p:pic>
        <p:nvPicPr>
          <p:cNvPr id="5" name="Picture 4">
            <a:extLst>
              <a:ext uri="{FF2B5EF4-FFF2-40B4-BE49-F238E27FC236}">
                <a16:creationId xmlns:a16="http://schemas.microsoft.com/office/drawing/2014/main" id="{3E932633-5BA5-2B1A-B781-ECAD1E6EA4A4}"/>
              </a:ext>
            </a:extLst>
          </p:cNvPr>
          <p:cNvPicPr>
            <a:picLocks noChangeAspect="1"/>
          </p:cNvPicPr>
          <p:nvPr/>
        </p:nvPicPr>
        <p:blipFill>
          <a:blip r:embed="rId2"/>
          <a:stretch>
            <a:fillRect/>
          </a:stretch>
        </p:blipFill>
        <p:spPr>
          <a:xfrm>
            <a:off x="6645193" y="434382"/>
            <a:ext cx="3588640" cy="2655593"/>
          </a:xfrm>
          <a:prstGeom prst="rect">
            <a:avLst/>
          </a:prstGeom>
        </p:spPr>
      </p:pic>
      <p:sp>
        <p:nvSpPr>
          <p:cNvPr id="20" name="Rectangle 19">
            <a:extLst>
              <a:ext uri="{FF2B5EF4-FFF2-40B4-BE49-F238E27FC236}">
                <a16:creationId xmlns:a16="http://schemas.microsoft.com/office/drawing/2014/main" id="{C87417AF-190E-4D6E-AFA6-7D3E84B0B4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1603" y="182859"/>
            <a:ext cx="3996261" cy="3177496"/>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D3EBF8D2-BAA2-C067-3004-C8B8D47D16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38661" y="4117714"/>
            <a:ext cx="3588640" cy="2009638"/>
          </a:xfrm>
          <a:prstGeom prst="rect">
            <a:avLst/>
          </a:prstGeom>
        </p:spPr>
      </p:pic>
      <p:sp>
        <p:nvSpPr>
          <p:cNvPr id="22" name="Rectangle 21">
            <a:extLst>
              <a:ext uri="{FF2B5EF4-FFF2-40B4-BE49-F238E27FC236}">
                <a16:creationId xmlns:a16="http://schemas.microsoft.com/office/drawing/2014/main" id="{80B30ED8-273E-4C07-8568-2FE5CC5C48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5071" y="3543213"/>
            <a:ext cx="3996261" cy="3177496"/>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utoShape 4">
            <a:extLst>
              <a:ext uri="{FF2B5EF4-FFF2-40B4-BE49-F238E27FC236}">
                <a16:creationId xmlns:a16="http://schemas.microsoft.com/office/drawing/2014/main" id="{BB7B3696-86A6-6C8E-D13C-CD7100DC9236}"/>
              </a:ext>
            </a:extLst>
          </p:cNvPr>
          <p:cNvSpPr>
            <a:spLocks noChangeAspect="1" noChangeArrowheads="1"/>
          </p:cNvSpPr>
          <p:nvPr/>
        </p:nvSpPr>
        <p:spPr bwMode="auto">
          <a:xfrm>
            <a:off x="5998464" y="2051304"/>
            <a:ext cx="4892040" cy="489204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Tree>
    <p:extLst>
      <p:ext uri="{BB962C8B-B14F-4D97-AF65-F5344CB8AC3E}">
        <p14:creationId xmlns:p14="http://schemas.microsoft.com/office/powerpoint/2010/main" val="13376854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D097B3E-0860-8E84-CF65-A469495D25D8}"/>
              </a:ext>
            </a:extLst>
          </p:cNvPr>
          <p:cNvPicPr>
            <a:picLocks noChangeAspect="1"/>
          </p:cNvPicPr>
          <p:nvPr/>
        </p:nvPicPr>
        <p:blipFill>
          <a:blip r:embed="rId2"/>
          <a:stretch>
            <a:fillRect/>
          </a:stretch>
        </p:blipFill>
        <p:spPr>
          <a:xfrm>
            <a:off x="996696" y="630174"/>
            <a:ext cx="5021548" cy="2935986"/>
          </a:xfrm>
          <a:prstGeom prst="rect">
            <a:avLst/>
          </a:prstGeom>
        </p:spPr>
      </p:pic>
      <p:pic>
        <p:nvPicPr>
          <p:cNvPr id="8" name="Picture 7">
            <a:extLst>
              <a:ext uri="{FF2B5EF4-FFF2-40B4-BE49-F238E27FC236}">
                <a16:creationId xmlns:a16="http://schemas.microsoft.com/office/drawing/2014/main" id="{62C17515-27B7-A1D8-A472-C05E403291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34584" y="3715131"/>
            <a:ext cx="5600315" cy="2935986"/>
          </a:xfrm>
          <a:prstGeom prst="rect">
            <a:avLst/>
          </a:prstGeom>
        </p:spPr>
      </p:pic>
    </p:spTree>
    <p:extLst>
      <p:ext uri="{BB962C8B-B14F-4D97-AF65-F5344CB8AC3E}">
        <p14:creationId xmlns:p14="http://schemas.microsoft.com/office/powerpoint/2010/main" val="9668247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a:extLst>
              <a:ext uri="{FF2B5EF4-FFF2-40B4-BE49-F238E27FC236}">
                <a16:creationId xmlns:a16="http://schemas.microsoft.com/office/drawing/2014/main" id="{7C432AFE-B3D2-4BFF-BF8F-96C27AFF1A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nalogue board showing flight information">
            <a:extLst>
              <a:ext uri="{FF2B5EF4-FFF2-40B4-BE49-F238E27FC236}">
                <a16:creationId xmlns:a16="http://schemas.microsoft.com/office/drawing/2014/main" id="{8DF60C8A-3C8E-CEA3-9003-A18F8BA44379}"/>
              </a:ext>
            </a:extLst>
          </p:cNvPr>
          <p:cNvPicPr>
            <a:picLocks noChangeAspect="1"/>
          </p:cNvPicPr>
          <p:nvPr/>
        </p:nvPicPr>
        <p:blipFill rotWithShape="1">
          <a:blip r:embed="rId2">
            <a:alphaModFix amt="40000"/>
          </a:blip>
          <a:srcRect t="15730"/>
          <a:stretch/>
        </p:blipFill>
        <p:spPr>
          <a:xfrm>
            <a:off x="20" y="10"/>
            <a:ext cx="12191979" cy="6857990"/>
          </a:xfrm>
          <a:prstGeom prst="rect">
            <a:avLst/>
          </a:prstGeom>
        </p:spPr>
      </p:pic>
      <p:sp>
        <p:nvSpPr>
          <p:cNvPr id="2" name="Title 1">
            <a:extLst>
              <a:ext uri="{FF2B5EF4-FFF2-40B4-BE49-F238E27FC236}">
                <a16:creationId xmlns:a16="http://schemas.microsoft.com/office/drawing/2014/main" id="{12902A1F-301E-0019-74BF-02EDF54C20B5}"/>
              </a:ext>
            </a:extLst>
          </p:cNvPr>
          <p:cNvSpPr>
            <a:spLocks noGrp="1"/>
          </p:cNvSpPr>
          <p:nvPr>
            <p:ph type="title"/>
          </p:nvPr>
        </p:nvSpPr>
        <p:spPr>
          <a:xfrm>
            <a:off x="841249" y="941832"/>
            <a:ext cx="10506456" cy="2057400"/>
          </a:xfrm>
        </p:spPr>
        <p:txBody>
          <a:bodyPr anchor="b">
            <a:normAutofit/>
          </a:bodyPr>
          <a:lstStyle/>
          <a:p>
            <a:r>
              <a:rPr lang="en-IN" sz="5000">
                <a:solidFill>
                  <a:schemeClr val="bg1"/>
                </a:solidFill>
              </a:rPr>
              <a:t>Conclusion</a:t>
            </a:r>
          </a:p>
        </p:txBody>
      </p:sp>
      <p:sp>
        <p:nvSpPr>
          <p:cNvPr id="20" name="Rectangle 19">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0140"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2" name="Rectangle 21">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3241202"/>
            <a:ext cx="10506456" cy="18288"/>
          </a:xfrm>
          <a:prstGeom prst="rect">
            <a:avLst/>
          </a:prstGeom>
          <a:solidFill>
            <a:schemeClr val="bg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245A30FB-4D8C-27DD-0F9F-5D40D9C38A0E}"/>
              </a:ext>
            </a:extLst>
          </p:cNvPr>
          <p:cNvSpPr>
            <a:spLocks noGrp="1"/>
          </p:cNvSpPr>
          <p:nvPr>
            <p:ph idx="1"/>
          </p:nvPr>
        </p:nvSpPr>
        <p:spPr>
          <a:xfrm>
            <a:off x="841248" y="3502152"/>
            <a:ext cx="10506456" cy="2670048"/>
          </a:xfrm>
        </p:spPr>
        <p:txBody>
          <a:bodyPr vert="horz" lIns="91440" tIns="45720" rIns="91440" bIns="45720" rtlCol="0">
            <a:normAutofit/>
          </a:bodyPr>
          <a:lstStyle/>
          <a:p>
            <a:r>
              <a:rPr lang="en-US" sz="2000" dirty="0">
                <a:solidFill>
                  <a:schemeClr val="bg1"/>
                </a:solidFill>
                <a:ea typeface="Calibri"/>
                <a:cs typeface="Calibri"/>
              </a:rPr>
              <a:t>To sum up, our study has shown how valuable it is to use Azure cloud computing to </a:t>
            </a:r>
            <a:r>
              <a:rPr lang="en-US" sz="2000" dirty="0" err="1">
                <a:solidFill>
                  <a:schemeClr val="bg1"/>
                </a:solidFill>
                <a:ea typeface="Calibri"/>
                <a:cs typeface="Calibri"/>
              </a:rPr>
              <a:t>analyse</a:t>
            </a:r>
            <a:r>
              <a:rPr lang="en-US" sz="2000" dirty="0">
                <a:solidFill>
                  <a:schemeClr val="bg1"/>
                </a:solidFill>
                <a:ea typeface="Calibri"/>
                <a:cs typeface="Calibri"/>
              </a:rPr>
              <a:t> Olympic data in-depth. Our understanding of athlete performances, time patterns, and national athletic accomplishments has improved as a result of our use of Azure services for data extraction, transformation, and </a:t>
            </a:r>
            <a:r>
              <a:rPr lang="en-US" sz="2000" dirty="0" err="1">
                <a:solidFill>
                  <a:schemeClr val="bg1"/>
                </a:solidFill>
                <a:ea typeface="Calibri"/>
                <a:cs typeface="Calibri"/>
              </a:rPr>
              <a:t>visualisation</a:t>
            </a:r>
            <a:r>
              <a:rPr lang="en-US" sz="2000" dirty="0">
                <a:solidFill>
                  <a:schemeClr val="bg1"/>
                </a:solidFill>
                <a:ea typeface="Calibri"/>
                <a:cs typeface="Calibri"/>
              </a:rPr>
              <a:t>. These revelations might help the sports sector make more strategic decisions and </a:t>
            </a:r>
            <a:r>
              <a:rPr lang="en-US" sz="2000" dirty="0" err="1">
                <a:solidFill>
                  <a:schemeClr val="bg1"/>
                </a:solidFill>
                <a:ea typeface="Calibri"/>
                <a:cs typeface="Calibri"/>
              </a:rPr>
              <a:t>maximise</a:t>
            </a:r>
            <a:r>
              <a:rPr lang="en-US" sz="2000" dirty="0">
                <a:solidFill>
                  <a:schemeClr val="bg1"/>
                </a:solidFill>
                <a:ea typeface="Calibri"/>
                <a:cs typeface="Calibri"/>
              </a:rPr>
              <a:t> athlete performance. In the future, further research and development into data analytics methods will be necessary to uncover new information and spur creativity in the field of sports administration and performance enhancement.</a:t>
            </a:r>
            <a:endParaRPr lang="en-IN" sz="2000" dirty="0">
              <a:solidFill>
                <a:schemeClr val="bg1"/>
              </a:solidFill>
              <a:ea typeface="Calibri"/>
              <a:cs typeface="Calibri"/>
            </a:endParaRPr>
          </a:p>
        </p:txBody>
      </p:sp>
    </p:spTree>
    <p:extLst>
      <p:ext uri="{BB962C8B-B14F-4D97-AF65-F5344CB8AC3E}">
        <p14:creationId xmlns:p14="http://schemas.microsoft.com/office/powerpoint/2010/main" val="23977267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3A930249-8242-4E2B-AF17-C018264883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A5BDD999-C5E1-4B3E-A710-7686738191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endParaRPr>
          </a:p>
        </p:txBody>
      </p:sp>
      <p:pic>
        <p:nvPicPr>
          <p:cNvPr id="5" name="Picture 4" descr="Close-up of chain link">
            <a:extLst>
              <a:ext uri="{FF2B5EF4-FFF2-40B4-BE49-F238E27FC236}">
                <a16:creationId xmlns:a16="http://schemas.microsoft.com/office/drawing/2014/main" id="{1708915F-DE74-EABA-6DE3-585317B9DE7B}"/>
              </a:ext>
            </a:extLst>
          </p:cNvPr>
          <p:cNvPicPr>
            <a:picLocks noChangeAspect="1"/>
          </p:cNvPicPr>
          <p:nvPr/>
        </p:nvPicPr>
        <p:blipFill rotWithShape="1">
          <a:blip r:embed="rId2">
            <a:alphaModFix amt="60000"/>
          </a:blip>
          <a:srcRect t="12503" b="3227"/>
          <a:stretch/>
        </p:blipFill>
        <p:spPr>
          <a:xfrm>
            <a:off x="128015" y="0"/>
            <a:ext cx="12192001" cy="6857990"/>
          </a:xfrm>
          <a:prstGeom prst="rect">
            <a:avLst/>
          </a:prstGeom>
        </p:spPr>
      </p:pic>
      <p:sp>
        <p:nvSpPr>
          <p:cNvPr id="2" name="Title 1">
            <a:extLst>
              <a:ext uri="{FF2B5EF4-FFF2-40B4-BE49-F238E27FC236}">
                <a16:creationId xmlns:a16="http://schemas.microsoft.com/office/drawing/2014/main" id="{0EF8FA58-CDB3-BE9C-FCE8-74FDDD047FA6}"/>
              </a:ext>
            </a:extLst>
          </p:cNvPr>
          <p:cNvSpPr>
            <a:spLocks noGrp="1"/>
          </p:cNvSpPr>
          <p:nvPr>
            <p:ph type="title"/>
          </p:nvPr>
        </p:nvSpPr>
        <p:spPr>
          <a:xfrm>
            <a:off x="1198181" y="1122363"/>
            <a:ext cx="9795637" cy="2220775"/>
          </a:xfrm>
        </p:spPr>
        <p:txBody>
          <a:bodyPr vert="horz" lIns="91440" tIns="45720" rIns="91440" bIns="45720" rtlCol="0" anchor="b">
            <a:normAutofit/>
          </a:bodyPr>
          <a:lstStyle/>
          <a:p>
            <a:pPr algn="ctr"/>
            <a:r>
              <a:rPr lang="en-US" sz="5200">
                <a:solidFill>
                  <a:srgbClr val="FFFFFF"/>
                </a:solidFill>
              </a:rPr>
              <a:t>GitHub Link</a:t>
            </a:r>
          </a:p>
        </p:txBody>
      </p:sp>
      <p:sp>
        <p:nvSpPr>
          <p:cNvPr id="3" name="TextBox 2">
            <a:extLst>
              <a:ext uri="{FF2B5EF4-FFF2-40B4-BE49-F238E27FC236}">
                <a16:creationId xmlns:a16="http://schemas.microsoft.com/office/drawing/2014/main" id="{2A1F9BC6-9A40-FB92-A35D-469966D3824D}"/>
              </a:ext>
            </a:extLst>
          </p:cNvPr>
          <p:cNvSpPr txBox="1"/>
          <p:nvPr/>
        </p:nvSpPr>
        <p:spPr>
          <a:xfrm>
            <a:off x="1198181" y="3514853"/>
            <a:ext cx="9795637" cy="2057043"/>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a:bodyPr>
          <a:lstStyle/>
          <a:p>
            <a:pPr algn="ctr">
              <a:lnSpc>
                <a:spcPct val="90000"/>
              </a:lnSpc>
              <a:spcBef>
                <a:spcPts val="1000"/>
              </a:spcBef>
            </a:pPr>
            <a:r>
              <a:rPr lang="en-US" sz="2400" dirty="0">
                <a:solidFill>
                  <a:srgbClr val="FFFFFF"/>
                </a:solidFill>
              </a:rPr>
              <a:t>https://github.com/The-Team-12/Tokyo-Olympics-Data-Analysis</a:t>
            </a:r>
          </a:p>
          <a:p>
            <a:pPr algn="ctr">
              <a:lnSpc>
                <a:spcPct val="90000"/>
              </a:lnSpc>
              <a:spcBef>
                <a:spcPts val="1000"/>
              </a:spcBef>
            </a:pPr>
            <a:endParaRPr lang="en-US" sz="2400" dirty="0">
              <a:solidFill>
                <a:srgbClr val="FFFFFF"/>
              </a:solidFill>
            </a:endParaRPr>
          </a:p>
        </p:txBody>
      </p:sp>
    </p:spTree>
    <p:extLst>
      <p:ext uri="{BB962C8B-B14F-4D97-AF65-F5344CB8AC3E}">
        <p14:creationId xmlns:p14="http://schemas.microsoft.com/office/powerpoint/2010/main" val="29776234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3" name="Rectangle 42">
            <a:extLst>
              <a:ext uri="{FF2B5EF4-FFF2-40B4-BE49-F238E27FC236}">
                <a16:creationId xmlns:a16="http://schemas.microsoft.com/office/drawing/2014/main" id="{74751229-0244-4FBB-BED1-407467F4C9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591157-DCED-D61F-8520-B493510BAD0C}"/>
              </a:ext>
            </a:extLst>
          </p:cNvPr>
          <p:cNvSpPr>
            <a:spLocks noGrp="1"/>
          </p:cNvSpPr>
          <p:nvPr>
            <p:ph type="title"/>
          </p:nvPr>
        </p:nvSpPr>
        <p:spPr>
          <a:xfrm>
            <a:off x="2197101" y="735283"/>
            <a:ext cx="4978399" cy="3165045"/>
          </a:xfrm>
        </p:spPr>
        <p:txBody>
          <a:bodyPr vert="horz" lIns="91440" tIns="45720" rIns="91440" bIns="45720" rtlCol="0" anchor="b">
            <a:normAutofit/>
          </a:bodyPr>
          <a:lstStyle/>
          <a:p>
            <a:r>
              <a:rPr lang="en-US" sz="5200" kern="1200">
                <a:solidFill>
                  <a:schemeClr val="tx1"/>
                </a:solidFill>
                <a:latin typeface="+mj-lt"/>
                <a:ea typeface="+mj-ea"/>
                <a:cs typeface="+mj-cs"/>
              </a:rPr>
              <a:t>THANK YOU</a:t>
            </a:r>
          </a:p>
        </p:txBody>
      </p:sp>
      <p:pic>
        <p:nvPicPr>
          <p:cNvPr id="38" name="Graphic 37" descr="Handshake">
            <a:extLst>
              <a:ext uri="{FF2B5EF4-FFF2-40B4-BE49-F238E27FC236}">
                <a16:creationId xmlns:a16="http://schemas.microsoft.com/office/drawing/2014/main" id="{B4872009-9402-6C6D-F764-EF9880E50FA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17549" y="2776619"/>
            <a:ext cx="1289051" cy="1289051"/>
          </a:xfrm>
          <a:prstGeom prst="rect">
            <a:avLst/>
          </a:prstGeom>
        </p:spPr>
      </p:pic>
      <p:pic>
        <p:nvPicPr>
          <p:cNvPr id="40" name="Graphic 39" descr="Handshake">
            <a:extLst>
              <a:ext uri="{FF2B5EF4-FFF2-40B4-BE49-F238E27FC236}">
                <a16:creationId xmlns:a16="http://schemas.microsoft.com/office/drawing/2014/main" id="{37ACB8D7-149B-4BFF-9DF2-2BF44D34D83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5000"/>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07815" y="716407"/>
            <a:ext cx="5411343" cy="5411343"/>
          </a:xfrm>
          <a:prstGeom prst="rect">
            <a:avLst/>
          </a:prstGeom>
        </p:spPr>
      </p:pic>
    </p:spTree>
    <p:extLst>
      <p:ext uri="{BB962C8B-B14F-4D97-AF65-F5344CB8AC3E}">
        <p14:creationId xmlns:p14="http://schemas.microsoft.com/office/powerpoint/2010/main" val="29433274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 name="Title 1">
            <a:extLst>
              <a:ext uri="{FF2B5EF4-FFF2-40B4-BE49-F238E27FC236}">
                <a16:creationId xmlns:a16="http://schemas.microsoft.com/office/drawing/2014/main" id="{16CC8A77-6DE9-C70B-2241-B89C0D4B3036}"/>
              </a:ext>
            </a:extLst>
          </p:cNvPr>
          <p:cNvSpPr>
            <a:spLocks noGrp="1"/>
          </p:cNvSpPr>
          <p:nvPr>
            <p:ph type="title"/>
          </p:nvPr>
        </p:nvSpPr>
        <p:spPr>
          <a:xfrm>
            <a:off x="838200" y="448721"/>
            <a:ext cx="4707671" cy="1225650"/>
          </a:xfrm>
        </p:spPr>
        <p:txBody>
          <a:bodyPr anchor="b">
            <a:normAutofit/>
          </a:bodyPr>
          <a:lstStyle/>
          <a:p>
            <a:r>
              <a:rPr lang="en-IN" sz="3800">
                <a:solidFill>
                  <a:schemeClr val="bg1"/>
                </a:solidFill>
              </a:rPr>
              <a:t>Team Members</a:t>
            </a:r>
          </a:p>
        </p:txBody>
      </p:sp>
      <p:cxnSp>
        <p:nvCxnSpPr>
          <p:cNvPr id="31" name="Straight Connector 30">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1873" y="1749756"/>
            <a:ext cx="471830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extBox 5">
            <a:extLst>
              <a:ext uri="{FF2B5EF4-FFF2-40B4-BE49-F238E27FC236}">
                <a16:creationId xmlns:a16="http://schemas.microsoft.com/office/drawing/2014/main" id="{4D152E13-D9B3-1FE7-1CCC-365AC0C96140}"/>
              </a:ext>
            </a:extLst>
          </p:cNvPr>
          <p:cNvSpPr txBox="1">
            <a:spLocks noGrp="1"/>
          </p:cNvSpPr>
          <p:nvPr>
            <p:ph idx="1"/>
          </p:nvPr>
        </p:nvSpPr>
        <p:spPr>
          <a:xfrm>
            <a:off x="850145" y="1909192"/>
            <a:ext cx="5658074" cy="3719147"/>
          </a:xfrm>
          <a:prstGeom prst="rect">
            <a:avLst/>
          </a:prstGeom>
        </p:spPr>
        <p:txBody>
          <a:bodyPr rot="0" spcFirstLastPara="0" vert="horz" lIns="91440" tIns="45720" rIns="91440" bIns="45720" numCol="1" spcCol="0" rtlCol="0" fromWordArt="0" anchor="ctr" anchorCtr="0" forceAA="0" compatLnSpc="1">
            <a:prstTxWarp prst="textNoShape">
              <a:avLst/>
            </a:prstTxWarp>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400" b="1" dirty="0">
                <a:solidFill>
                  <a:schemeClr val="bg1"/>
                </a:solidFill>
                <a:ea typeface="Calibri"/>
                <a:cs typeface="Calibri"/>
              </a:rPr>
              <a:t>Sri </a:t>
            </a:r>
            <a:r>
              <a:rPr lang="en-GB" sz="1400" b="1" dirty="0" err="1">
                <a:solidFill>
                  <a:schemeClr val="bg1"/>
                </a:solidFill>
                <a:ea typeface="Calibri"/>
                <a:cs typeface="Calibri"/>
              </a:rPr>
              <a:t>Charana</a:t>
            </a:r>
            <a:r>
              <a:rPr lang="en-GB" sz="1400" b="1" dirty="0">
                <a:solidFill>
                  <a:schemeClr val="bg1"/>
                </a:solidFill>
                <a:ea typeface="Calibri"/>
                <a:cs typeface="Calibri"/>
              </a:rPr>
              <a:t> </a:t>
            </a:r>
            <a:r>
              <a:rPr lang="en-GB" sz="1400" b="1" err="1">
                <a:solidFill>
                  <a:schemeClr val="bg1"/>
                </a:solidFill>
                <a:ea typeface="Calibri"/>
                <a:cs typeface="Calibri"/>
              </a:rPr>
              <a:t>Indaram</a:t>
            </a:r>
            <a:r>
              <a:rPr lang="en-GB" sz="1400" b="1">
                <a:solidFill>
                  <a:schemeClr val="bg1"/>
                </a:solidFill>
                <a:ea typeface="Calibri"/>
                <a:cs typeface="Calibri"/>
              </a:rPr>
              <a:t> </a:t>
            </a:r>
            <a:endParaRPr lang="en-US">
              <a:solidFill>
                <a:schemeClr val="bg1"/>
              </a:solidFill>
              <a:ea typeface="Calibri"/>
              <a:cs typeface="Calibri"/>
            </a:endParaRPr>
          </a:p>
          <a:p>
            <a:pPr indent="0">
              <a:buNone/>
            </a:pPr>
            <a:r>
              <a:rPr lang="en-GB" sz="1400" b="1">
                <a:solidFill>
                  <a:schemeClr val="bg1"/>
                </a:solidFill>
                <a:ea typeface="Calibri"/>
                <a:cs typeface="Calibri"/>
              </a:rPr>
              <a:t>  Data Engineer</a:t>
            </a:r>
          </a:p>
          <a:p>
            <a:pPr marL="285750" indent="-285750">
              <a:buFont typeface="Arial"/>
              <a:buChar char="•"/>
            </a:pPr>
            <a:r>
              <a:rPr lang="en-GB" sz="1400" b="1" dirty="0">
                <a:solidFill>
                  <a:schemeClr val="bg1"/>
                </a:solidFill>
                <a:ea typeface="Calibri"/>
                <a:cs typeface="Calibri"/>
              </a:rPr>
              <a:t>Amarnath Reddy</a:t>
            </a:r>
            <a:r>
              <a:rPr lang="en-GB" sz="1400" b="1">
                <a:solidFill>
                  <a:schemeClr val="bg1"/>
                </a:solidFill>
                <a:ea typeface="Calibri"/>
                <a:cs typeface="Calibri"/>
              </a:rPr>
              <a:t> </a:t>
            </a:r>
            <a:r>
              <a:rPr lang="en-GB" sz="1400" b="1" err="1">
                <a:solidFill>
                  <a:schemeClr val="bg1"/>
                </a:solidFill>
                <a:ea typeface="Calibri"/>
                <a:cs typeface="Calibri"/>
              </a:rPr>
              <a:t>Pamireddygari</a:t>
            </a:r>
            <a:endParaRPr lang="en-GB" sz="1400" err="1">
              <a:solidFill>
                <a:schemeClr val="bg1"/>
              </a:solidFill>
              <a:ea typeface="Calibri"/>
              <a:cs typeface="Calibri"/>
            </a:endParaRPr>
          </a:p>
          <a:p>
            <a:pPr indent="0">
              <a:buNone/>
            </a:pPr>
            <a:r>
              <a:rPr lang="en-GB" sz="1400" b="1">
                <a:solidFill>
                  <a:schemeClr val="bg1"/>
                </a:solidFill>
                <a:ea typeface="Calibri"/>
                <a:cs typeface="Calibri"/>
              </a:rPr>
              <a:t>  </a:t>
            </a:r>
            <a:r>
              <a:rPr lang="en-GB" sz="1400" b="1" dirty="0">
                <a:solidFill>
                  <a:schemeClr val="bg1"/>
                </a:solidFill>
                <a:ea typeface="Calibri"/>
                <a:cs typeface="Calibri"/>
              </a:rPr>
              <a:t> Data</a:t>
            </a:r>
            <a:r>
              <a:rPr lang="en-GB" sz="1400" b="1">
                <a:solidFill>
                  <a:schemeClr val="bg1"/>
                </a:solidFill>
                <a:ea typeface="Calibri"/>
                <a:cs typeface="Calibri"/>
              </a:rPr>
              <a:t> </a:t>
            </a:r>
            <a:r>
              <a:rPr lang="en-GB" sz="1400" b="1" dirty="0">
                <a:solidFill>
                  <a:schemeClr val="bg1"/>
                </a:solidFill>
                <a:ea typeface="Calibri"/>
                <a:cs typeface="Calibri"/>
              </a:rPr>
              <a:t>Scientist</a:t>
            </a:r>
            <a:endParaRPr lang="en-GB"/>
          </a:p>
          <a:p>
            <a:pPr marL="285750" indent="-285750"/>
            <a:r>
              <a:rPr lang="en-GB" sz="1400" b="1" dirty="0">
                <a:solidFill>
                  <a:schemeClr val="bg1"/>
                </a:solidFill>
                <a:ea typeface="Calibri"/>
                <a:cs typeface="Calibri"/>
              </a:rPr>
              <a:t>Harika </a:t>
            </a:r>
            <a:r>
              <a:rPr lang="en-GB" sz="1400" b="1" err="1">
                <a:solidFill>
                  <a:schemeClr val="bg1"/>
                </a:solidFill>
                <a:ea typeface="Calibri"/>
                <a:cs typeface="Calibri"/>
              </a:rPr>
              <a:t>Suravarapu</a:t>
            </a:r>
            <a:r>
              <a:rPr lang="en-GB" sz="1400" b="1" dirty="0">
                <a:solidFill>
                  <a:schemeClr val="bg1"/>
                </a:solidFill>
                <a:ea typeface="Calibri"/>
                <a:cs typeface="Calibri"/>
              </a:rPr>
              <a:t>	</a:t>
            </a:r>
            <a:endParaRPr lang="en-GB">
              <a:solidFill>
                <a:schemeClr val="bg1"/>
              </a:solidFill>
              <a:ea typeface="Calibri"/>
              <a:cs typeface="Calibri"/>
            </a:endParaRPr>
          </a:p>
          <a:p>
            <a:pPr indent="0">
              <a:buNone/>
            </a:pPr>
            <a:r>
              <a:rPr lang="en-GB" sz="1400" b="1">
                <a:solidFill>
                  <a:schemeClr val="bg1"/>
                </a:solidFill>
                <a:ea typeface="+mn-lt"/>
                <a:cs typeface="+mn-lt"/>
              </a:rPr>
              <a:t>  App Development </a:t>
            </a:r>
            <a:endParaRPr lang="en-GB">
              <a:solidFill>
                <a:schemeClr val="bg1"/>
              </a:solidFill>
            </a:endParaRPr>
          </a:p>
          <a:p>
            <a:pPr marL="285750" indent="-285750"/>
            <a:r>
              <a:rPr lang="en-GB" sz="1400" b="1" dirty="0">
                <a:solidFill>
                  <a:schemeClr val="bg1"/>
                </a:solidFill>
                <a:ea typeface="+mn-lt"/>
                <a:cs typeface="+mn-lt"/>
              </a:rPr>
              <a:t>Venkata Naga Sandeep </a:t>
            </a:r>
            <a:r>
              <a:rPr lang="en-GB" sz="1400" b="1" dirty="0" err="1">
                <a:solidFill>
                  <a:schemeClr val="bg1"/>
                </a:solidFill>
                <a:ea typeface="+mn-lt"/>
                <a:cs typeface="+mn-lt"/>
              </a:rPr>
              <a:t>Gude</a:t>
            </a:r>
            <a:endParaRPr lang="en-GB" sz="1400" b="1">
              <a:solidFill>
                <a:schemeClr val="bg1"/>
              </a:solidFill>
              <a:ea typeface="Calibri"/>
              <a:cs typeface="Calibri"/>
            </a:endParaRPr>
          </a:p>
          <a:p>
            <a:pPr indent="0">
              <a:buNone/>
            </a:pPr>
            <a:r>
              <a:rPr lang="en-GB" sz="1400" b="1">
                <a:solidFill>
                  <a:schemeClr val="bg1"/>
                </a:solidFill>
                <a:ea typeface="Calibri"/>
                <a:cs typeface="Calibri"/>
              </a:rPr>
              <a:t>  </a:t>
            </a:r>
            <a:r>
              <a:rPr lang="en-GB" sz="1400" b="1" dirty="0">
                <a:solidFill>
                  <a:schemeClr val="bg1"/>
                </a:solidFill>
                <a:ea typeface="Calibri"/>
                <a:cs typeface="Calibri"/>
              </a:rPr>
              <a:t>Data Modelling	</a:t>
            </a:r>
            <a:endParaRPr lang="en-GB">
              <a:solidFill>
                <a:schemeClr val="bg1"/>
              </a:solidFill>
              <a:ea typeface="Calibri" panose="020F0502020204030204"/>
              <a:cs typeface="Calibri" panose="020F0502020204030204"/>
            </a:endParaRPr>
          </a:p>
          <a:p>
            <a:pPr indent="0">
              <a:buNone/>
            </a:pPr>
            <a:r>
              <a:rPr lang="en-GB" sz="1400" dirty="0">
                <a:solidFill>
                  <a:schemeClr val="bg1"/>
                </a:solidFill>
                <a:ea typeface="Calibri"/>
                <a:cs typeface="Calibri"/>
              </a:rPr>
              <a:t>	</a:t>
            </a:r>
          </a:p>
        </p:txBody>
      </p:sp>
      <p:pic>
        <p:nvPicPr>
          <p:cNvPr id="3" name="Picture 2" descr="Team Teamwork Spirit · Free photo on Pixabay">
            <a:extLst>
              <a:ext uri="{FF2B5EF4-FFF2-40B4-BE49-F238E27FC236}">
                <a16:creationId xmlns:a16="http://schemas.microsoft.com/office/drawing/2014/main" id="{0C6EEF85-20CA-A448-7014-07DC1F20E3A1}"/>
              </a:ext>
            </a:extLst>
          </p:cNvPr>
          <p:cNvPicPr>
            <a:picLocks noChangeAspect="1"/>
          </p:cNvPicPr>
          <p:nvPr/>
        </p:nvPicPr>
        <p:blipFill rotWithShape="1">
          <a:blip r:embed="rId2"/>
          <a:srcRect t="38895" r="-3" b="1137"/>
          <a:stretch/>
        </p:blipFill>
        <p:spPr>
          <a:xfrm>
            <a:off x="6525453" y="1"/>
            <a:ext cx="5666547" cy="3398024"/>
          </a:xfrm>
          <a:prstGeom prst="rect">
            <a:avLst/>
          </a:prstGeom>
        </p:spPr>
      </p:pic>
      <p:cxnSp>
        <p:nvCxnSpPr>
          <p:cNvPr id="33" name="Straight Connector 32">
            <a:extLst>
              <a:ext uri="{FF2B5EF4-FFF2-40B4-BE49-F238E27FC236}">
                <a16:creationId xmlns:a16="http://schemas.microsoft.com/office/drawing/2014/main" id="{CA240C79-242E-4918-9F28-B101847D1CC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522277" y="3386960"/>
            <a:ext cx="5669723"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4027" y="5707672"/>
            <a:ext cx="47139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5" name="Picture 4" descr="Free Images : 2019, 2018, to reach, new year, happy new year, running ...">
            <a:extLst>
              <a:ext uri="{FF2B5EF4-FFF2-40B4-BE49-F238E27FC236}">
                <a16:creationId xmlns:a16="http://schemas.microsoft.com/office/drawing/2014/main" id="{B9126351-424C-8205-B50D-700F9B488D8C}"/>
              </a:ext>
            </a:extLst>
          </p:cNvPr>
          <p:cNvPicPr>
            <a:picLocks noChangeAspect="1"/>
          </p:cNvPicPr>
          <p:nvPr/>
        </p:nvPicPr>
        <p:blipFill rotWithShape="1">
          <a:blip r:embed="rId3"/>
          <a:srcRect t="19697" r="-2" b="19115"/>
          <a:stretch/>
        </p:blipFill>
        <p:spPr>
          <a:xfrm>
            <a:off x="6522277" y="3398024"/>
            <a:ext cx="5669723" cy="3469076"/>
          </a:xfrm>
          <a:prstGeom prst="rect">
            <a:avLst/>
          </a:prstGeom>
        </p:spPr>
      </p:pic>
    </p:spTree>
    <p:extLst>
      <p:ext uri="{BB962C8B-B14F-4D97-AF65-F5344CB8AC3E}">
        <p14:creationId xmlns:p14="http://schemas.microsoft.com/office/powerpoint/2010/main" val="40129063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 name="Title 1">
            <a:extLst>
              <a:ext uri="{FF2B5EF4-FFF2-40B4-BE49-F238E27FC236}">
                <a16:creationId xmlns:a16="http://schemas.microsoft.com/office/drawing/2014/main" id="{1F790F07-CE93-7C3D-8477-C9E30B1FB246}"/>
              </a:ext>
            </a:extLst>
          </p:cNvPr>
          <p:cNvSpPr>
            <a:spLocks noGrp="1"/>
          </p:cNvSpPr>
          <p:nvPr>
            <p:ph type="title"/>
          </p:nvPr>
        </p:nvSpPr>
        <p:spPr>
          <a:xfrm>
            <a:off x="838200" y="448721"/>
            <a:ext cx="4707671" cy="1225650"/>
          </a:xfrm>
        </p:spPr>
        <p:txBody>
          <a:bodyPr anchor="b">
            <a:normAutofit/>
          </a:bodyPr>
          <a:lstStyle/>
          <a:p>
            <a:r>
              <a:rPr lang="en-US" sz="3800">
                <a:solidFill>
                  <a:schemeClr val="bg1"/>
                </a:solidFill>
                <a:latin typeface="Agency FB" panose="020B0503020202020204" pitchFamily="34" charset="0"/>
              </a:rPr>
              <a:t>Introduction</a:t>
            </a:r>
            <a:endParaRPr lang="en-IN" sz="3800">
              <a:solidFill>
                <a:schemeClr val="bg1"/>
              </a:solidFill>
            </a:endParaRPr>
          </a:p>
        </p:txBody>
      </p:sp>
      <p:cxnSp>
        <p:nvCxnSpPr>
          <p:cNvPr id="11" name="Straight Connector 10">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1873" y="1749756"/>
            <a:ext cx="471830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CCC9CF4D-C45F-55EF-F3CD-F8879C166F0A}"/>
              </a:ext>
            </a:extLst>
          </p:cNvPr>
          <p:cNvSpPr>
            <a:spLocks noGrp="1"/>
          </p:cNvSpPr>
          <p:nvPr>
            <p:ph idx="1"/>
          </p:nvPr>
        </p:nvSpPr>
        <p:spPr>
          <a:xfrm>
            <a:off x="897769" y="1909192"/>
            <a:ext cx="4586513" cy="3647710"/>
          </a:xfrm>
        </p:spPr>
        <p:txBody>
          <a:bodyPr vert="horz" lIns="91440" tIns="45720" rIns="91440" bIns="45720" rtlCol="0" anchor="t">
            <a:normAutofit/>
          </a:bodyPr>
          <a:lstStyle/>
          <a:p>
            <a:pPr marL="0" indent="0">
              <a:buNone/>
            </a:pPr>
            <a:r>
              <a:rPr lang="en-US" sz="2000">
                <a:solidFill>
                  <a:schemeClr val="bg1"/>
                </a:solidFill>
                <a:latin typeface="Söhne"/>
                <a:ea typeface="+mn-lt"/>
                <a:cs typeface="+mn-lt"/>
              </a:rPr>
              <a:t>The Olympic Games represent a pinnacle of global sporting excellence and cultural significance, attracting athletes, coaches, and spectators from around the world. Analyzing Olympic data provides valuable insights into athletes' performances, trends over time, and countries' sporting achievements. In this study, we leverage the capabilities of Azure cloud computing to conduct comprehensive analysis of Olympic data spanning multiple domains.</a:t>
            </a:r>
          </a:p>
          <a:p>
            <a:pPr marL="0" indent="0">
              <a:buNone/>
            </a:pPr>
            <a:endParaRPr lang="en-US" sz="2000">
              <a:solidFill>
                <a:schemeClr val="bg1"/>
              </a:solidFill>
              <a:latin typeface="Söhne"/>
            </a:endParaRPr>
          </a:p>
        </p:txBody>
      </p:sp>
      <p:cxnSp>
        <p:nvCxnSpPr>
          <p:cNvPr id="13" name="Straight Connector 12">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4027" y="5707672"/>
            <a:ext cx="47139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5" name="Picture 4" descr="Sphere of mesh and nodes">
            <a:extLst>
              <a:ext uri="{FF2B5EF4-FFF2-40B4-BE49-F238E27FC236}">
                <a16:creationId xmlns:a16="http://schemas.microsoft.com/office/drawing/2014/main" id="{A19ACA56-CDA0-F542-37EE-555E050EAB45}"/>
              </a:ext>
            </a:extLst>
          </p:cNvPr>
          <p:cNvPicPr>
            <a:picLocks noChangeAspect="1"/>
          </p:cNvPicPr>
          <p:nvPr/>
        </p:nvPicPr>
        <p:blipFill>
          <a:blip r:embed="rId2"/>
          <a:stretch>
            <a:fillRect/>
          </a:stretch>
        </p:blipFill>
        <p:spPr>
          <a:xfrm>
            <a:off x="6525453" y="1304045"/>
            <a:ext cx="5666547" cy="4249910"/>
          </a:xfrm>
          <a:prstGeom prst="rect">
            <a:avLst/>
          </a:prstGeom>
        </p:spPr>
      </p:pic>
    </p:spTree>
    <p:extLst>
      <p:ext uri="{BB962C8B-B14F-4D97-AF65-F5344CB8AC3E}">
        <p14:creationId xmlns:p14="http://schemas.microsoft.com/office/powerpoint/2010/main" val="39721060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blue rectangular sign with white text&#10;&#10;Description automatically generated">
            <a:extLst>
              <a:ext uri="{FF2B5EF4-FFF2-40B4-BE49-F238E27FC236}">
                <a16:creationId xmlns:a16="http://schemas.microsoft.com/office/drawing/2014/main" id="{F7AF6031-590D-884C-5F88-811A00D2C51E}"/>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t="4255" r="19209"/>
          <a:stretch/>
        </p:blipFill>
        <p:spPr>
          <a:xfrm>
            <a:off x="3522468" y="10"/>
            <a:ext cx="8669532" cy="6857990"/>
          </a:xfrm>
          <a:prstGeom prst="rect">
            <a:avLst/>
          </a:prstGeom>
        </p:spPr>
      </p:pic>
      <p:sp>
        <p:nvSpPr>
          <p:cNvPr id="18" name="Rectangle 17">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tx1"/>
              </a:gs>
              <a:gs pos="35000">
                <a:schemeClr val="tx1">
                  <a:alpha val="78000"/>
                </a:schemeClr>
              </a:gs>
              <a:gs pos="19000">
                <a:schemeClr val="tx1">
                  <a:alpha val="38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554427B-FD5D-0F63-C83E-41E94741FB0B}"/>
              </a:ext>
            </a:extLst>
          </p:cNvPr>
          <p:cNvSpPr>
            <a:spLocks noGrp="1"/>
          </p:cNvSpPr>
          <p:nvPr>
            <p:ph type="title"/>
          </p:nvPr>
        </p:nvSpPr>
        <p:spPr>
          <a:xfrm>
            <a:off x="371094" y="1161288"/>
            <a:ext cx="3438144" cy="1124712"/>
          </a:xfrm>
        </p:spPr>
        <p:txBody>
          <a:bodyPr anchor="b">
            <a:normAutofit/>
          </a:bodyPr>
          <a:lstStyle/>
          <a:p>
            <a:r>
              <a:rPr lang="en-IN" sz="2800">
                <a:solidFill>
                  <a:schemeClr val="bg1"/>
                </a:solidFill>
              </a:rPr>
              <a:t>Abstract</a:t>
            </a:r>
          </a:p>
        </p:txBody>
      </p:sp>
      <p:sp>
        <p:nvSpPr>
          <p:cNvPr id="20" name="Rectangle 19">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2" name="Rectangle 21">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9144"/>
          </a:xfrm>
          <a:prstGeom prst="rect">
            <a:avLst/>
          </a:prstGeom>
          <a:solidFill>
            <a:schemeClr val="tx1"/>
          </a:solid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F7F6CA27-19C5-B9D1-EE08-064908DD0C0D}"/>
              </a:ext>
            </a:extLst>
          </p:cNvPr>
          <p:cNvSpPr>
            <a:spLocks noGrp="1"/>
          </p:cNvSpPr>
          <p:nvPr>
            <p:ph idx="1"/>
          </p:nvPr>
        </p:nvSpPr>
        <p:spPr>
          <a:xfrm>
            <a:off x="371094" y="2718054"/>
            <a:ext cx="3438906" cy="3207258"/>
          </a:xfrm>
        </p:spPr>
        <p:txBody>
          <a:bodyPr vert="horz" lIns="91440" tIns="45720" rIns="91440" bIns="45720" rtlCol="0" anchor="t">
            <a:normAutofit/>
          </a:bodyPr>
          <a:lstStyle/>
          <a:p>
            <a:pPr marL="0" indent="0">
              <a:buNone/>
            </a:pPr>
            <a:r>
              <a:rPr lang="en-US" sz="1700">
                <a:solidFill>
                  <a:schemeClr val="bg1"/>
                </a:solidFill>
                <a:latin typeface="Söhne"/>
              </a:rPr>
              <a:t>T</a:t>
            </a:r>
            <a:r>
              <a:rPr lang="en-US" sz="1700" b="0" i="0">
                <a:solidFill>
                  <a:schemeClr val="bg1"/>
                </a:solidFill>
                <a:effectLst/>
                <a:latin typeface="Söhne"/>
              </a:rPr>
              <a:t>he project aims to demonstrate the capabilities of Azure Cloud for performing end-to-end data engineering tasks, from data extraction to visualization of insights, using a real-world dataset such as Olympic data.</a:t>
            </a:r>
            <a:endParaRPr lang="en-IN" sz="1700">
              <a:solidFill>
                <a:schemeClr val="bg1"/>
              </a:solidFill>
            </a:endParaRPr>
          </a:p>
        </p:txBody>
      </p:sp>
    </p:spTree>
    <p:extLst>
      <p:ext uri="{BB962C8B-B14F-4D97-AF65-F5344CB8AC3E}">
        <p14:creationId xmlns:p14="http://schemas.microsoft.com/office/powerpoint/2010/main" val="7976166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a:extLst>
              <a:ext uri="{FF2B5EF4-FFF2-40B4-BE49-F238E27FC236}">
                <a16:creationId xmlns:a16="http://schemas.microsoft.com/office/drawing/2014/main" id="{7C432AFE-B3D2-4BFF-BF8F-96C27AFF1A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3D rendering of game pieces tied together with a rope">
            <a:extLst>
              <a:ext uri="{FF2B5EF4-FFF2-40B4-BE49-F238E27FC236}">
                <a16:creationId xmlns:a16="http://schemas.microsoft.com/office/drawing/2014/main" id="{9D8C51BD-DDEE-D604-EE80-E21641C453D5}"/>
              </a:ext>
            </a:extLst>
          </p:cNvPr>
          <p:cNvPicPr>
            <a:picLocks noChangeAspect="1"/>
          </p:cNvPicPr>
          <p:nvPr/>
        </p:nvPicPr>
        <p:blipFill rotWithShape="1">
          <a:blip r:embed="rId2">
            <a:alphaModFix amt="40000"/>
          </a:blip>
          <a:srcRect t="25000" r="-2" b="-2"/>
          <a:stretch/>
        </p:blipFill>
        <p:spPr>
          <a:xfrm>
            <a:off x="20" y="10"/>
            <a:ext cx="12191979" cy="6857990"/>
          </a:xfrm>
          <a:prstGeom prst="rect">
            <a:avLst/>
          </a:prstGeom>
        </p:spPr>
      </p:pic>
      <p:sp>
        <p:nvSpPr>
          <p:cNvPr id="2" name="Title 1">
            <a:extLst>
              <a:ext uri="{FF2B5EF4-FFF2-40B4-BE49-F238E27FC236}">
                <a16:creationId xmlns:a16="http://schemas.microsoft.com/office/drawing/2014/main" id="{E8972617-E464-812F-075B-46EDCEE9722A}"/>
              </a:ext>
            </a:extLst>
          </p:cNvPr>
          <p:cNvSpPr>
            <a:spLocks noGrp="1"/>
          </p:cNvSpPr>
          <p:nvPr>
            <p:ph type="title"/>
          </p:nvPr>
        </p:nvSpPr>
        <p:spPr>
          <a:xfrm>
            <a:off x="841249" y="941832"/>
            <a:ext cx="10506456" cy="2057400"/>
          </a:xfrm>
        </p:spPr>
        <p:txBody>
          <a:bodyPr anchor="b">
            <a:normAutofit/>
          </a:bodyPr>
          <a:lstStyle/>
          <a:p>
            <a:r>
              <a:rPr lang="en-IN" sz="5000">
                <a:solidFill>
                  <a:schemeClr val="bg1"/>
                </a:solidFill>
              </a:rPr>
              <a:t>Problem Statement</a:t>
            </a:r>
          </a:p>
        </p:txBody>
      </p:sp>
      <p:sp>
        <p:nvSpPr>
          <p:cNvPr id="11" name="Rectangle 10">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0140"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3" name="Rectangle 12">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3241202"/>
            <a:ext cx="10506456" cy="18288"/>
          </a:xfrm>
          <a:prstGeom prst="rect">
            <a:avLst/>
          </a:prstGeom>
          <a:solidFill>
            <a:schemeClr val="bg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7651B43A-0423-E24E-53FE-3B1995BBB404}"/>
              </a:ext>
            </a:extLst>
          </p:cNvPr>
          <p:cNvSpPr>
            <a:spLocks noGrp="1"/>
          </p:cNvSpPr>
          <p:nvPr>
            <p:ph idx="1"/>
          </p:nvPr>
        </p:nvSpPr>
        <p:spPr>
          <a:xfrm>
            <a:off x="841248" y="3502152"/>
            <a:ext cx="10506456" cy="2670048"/>
          </a:xfrm>
        </p:spPr>
        <p:txBody>
          <a:bodyPr vert="horz" lIns="91440" tIns="45720" rIns="91440" bIns="45720" rtlCol="0">
            <a:normAutofit/>
          </a:bodyPr>
          <a:lstStyle/>
          <a:p>
            <a:pPr marL="0" indent="0">
              <a:buNone/>
            </a:pPr>
            <a:r>
              <a:rPr lang="en-US" sz="2000" b="0" i="0">
                <a:solidFill>
                  <a:schemeClr val="bg1"/>
                </a:solidFill>
                <a:effectLst/>
                <a:latin typeface="Söhne"/>
              </a:rPr>
              <a:t>The challenge is to effectively utilize the extensive and interconnected Olympic dataset, comprising multiple tables like Athletes, Coaches, Entries Gender, Medals, and Teams, for actionable insights. Traditional approaches face hurdles in data integration, scalability, and resource constraints, hindering stakeholders' ability to optimize athlete performance, resource allocation, and strategic initiatives. Therefore, the problem statement revolves around developing a robust data analysis framework using Azure cloud computing to efficiently process Olympic data, uncover meaningful patterns, and empower stakeholders with informed decision-making capabilities.</a:t>
            </a:r>
            <a:endParaRPr lang="en-IN" sz="2000">
              <a:solidFill>
                <a:schemeClr val="bg1"/>
              </a:solidFill>
            </a:endParaRPr>
          </a:p>
        </p:txBody>
      </p:sp>
    </p:spTree>
    <p:extLst>
      <p:ext uri="{BB962C8B-B14F-4D97-AF65-F5344CB8AC3E}">
        <p14:creationId xmlns:p14="http://schemas.microsoft.com/office/powerpoint/2010/main" val="40412254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diagram of data processing&#10;&#10;Description automatically generated">
            <a:extLst>
              <a:ext uri="{FF2B5EF4-FFF2-40B4-BE49-F238E27FC236}">
                <a16:creationId xmlns:a16="http://schemas.microsoft.com/office/drawing/2014/main" id="{AC5820F0-B85A-B0FE-5FA4-C2A85FF4272B}"/>
              </a:ext>
            </a:extLst>
          </p:cNvPr>
          <p:cNvPicPr>
            <a:picLocks noGrp="1" noChangeAspect="1"/>
          </p:cNvPicPr>
          <p:nvPr>
            <p:ph idx="1"/>
          </p:nvPr>
        </p:nvPicPr>
        <p:blipFill>
          <a:blip r:embed="rId2"/>
          <a:stretch>
            <a:fillRect/>
          </a:stretch>
        </p:blipFill>
        <p:spPr>
          <a:xfrm>
            <a:off x="991089" y="526370"/>
            <a:ext cx="10447945" cy="5593158"/>
          </a:xfrm>
          <a:prstGeom prst="rect">
            <a:avLst/>
          </a:prstGeom>
        </p:spPr>
      </p:pic>
    </p:spTree>
    <p:extLst>
      <p:ext uri="{BB962C8B-B14F-4D97-AF65-F5344CB8AC3E}">
        <p14:creationId xmlns:p14="http://schemas.microsoft.com/office/powerpoint/2010/main" val="24516718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a:extLst>
              <a:ext uri="{FF2B5EF4-FFF2-40B4-BE49-F238E27FC236}">
                <a16:creationId xmlns:a16="http://schemas.microsoft.com/office/drawing/2014/main" id="{7C432AFE-B3D2-4BFF-BF8F-96C27AFF1A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couple of light bulbs standing next to a word&#10;&#10;Description automatically generated">
            <a:extLst>
              <a:ext uri="{FF2B5EF4-FFF2-40B4-BE49-F238E27FC236}">
                <a16:creationId xmlns:a16="http://schemas.microsoft.com/office/drawing/2014/main" id="{39F69CEC-8383-F54E-53F7-757EE0907E93}"/>
              </a:ext>
            </a:extLst>
          </p:cNvPr>
          <p:cNvPicPr>
            <a:picLocks noChangeAspect="1"/>
          </p:cNvPicPr>
          <p:nvPr/>
        </p:nvPicPr>
        <p:blipFill rotWithShape="1">
          <a:blip r:embed="rId2">
            <a:alphaModFix amt="40000"/>
            <a:extLst>
              <a:ext uri="{837473B0-CC2E-450A-ABE3-18F120FF3D39}">
                <a1611:picAttrSrcUrl xmlns:a1611="http://schemas.microsoft.com/office/drawing/2016/11/main" r:id="rId3"/>
              </a:ext>
            </a:extLst>
          </a:blip>
          <a:srcRect t="20830" b="4170"/>
          <a:stretch/>
        </p:blipFill>
        <p:spPr>
          <a:xfrm>
            <a:off x="20" y="10"/>
            <a:ext cx="12191979" cy="6857990"/>
          </a:xfrm>
          <a:prstGeom prst="rect">
            <a:avLst/>
          </a:prstGeom>
        </p:spPr>
      </p:pic>
      <p:sp>
        <p:nvSpPr>
          <p:cNvPr id="2" name="Title 1">
            <a:extLst>
              <a:ext uri="{FF2B5EF4-FFF2-40B4-BE49-F238E27FC236}">
                <a16:creationId xmlns:a16="http://schemas.microsoft.com/office/drawing/2014/main" id="{AAE6923A-3D13-0953-BB8A-582D4F3DD4F0}"/>
              </a:ext>
            </a:extLst>
          </p:cNvPr>
          <p:cNvSpPr>
            <a:spLocks noGrp="1"/>
          </p:cNvSpPr>
          <p:nvPr>
            <p:ph type="title"/>
          </p:nvPr>
        </p:nvSpPr>
        <p:spPr>
          <a:xfrm>
            <a:off x="841249" y="941832"/>
            <a:ext cx="10506456" cy="2057400"/>
          </a:xfrm>
        </p:spPr>
        <p:txBody>
          <a:bodyPr anchor="b">
            <a:normAutofit/>
          </a:bodyPr>
          <a:lstStyle/>
          <a:p>
            <a:r>
              <a:rPr lang="en-IN" sz="5000">
                <a:solidFill>
                  <a:schemeClr val="bg1"/>
                </a:solidFill>
              </a:rPr>
              <a:t>Business Understanding</a:t>
            </a:r>
          </a:p>
        </p:txBody>
      </p:sp>
      <p:sp>
        <p:nvSpPr>
          <p:cNvPr id="12" name="Rectangle 11">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0140"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4" name="Rectangle 13">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3241202"/>
            <a:ext cx="10506456" cy="18288"/>
          </a:xfrm>
          <a:prstGeom prst="rect">
            <a:avLst/>
          </a:prstGeom>
          <a:solidFill>
            <a:schemeClr val="bg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784AD9CE-E7E8-59A0-614E-83701E9ACF16}"/>
              </a:ext>
            </a:extLst>
          </p:cNvPr>
          <p:cNvSpPr>
            <a:spLocks noGrp="1"/>
          </p:cNvSpPr>
          <p:nvPr>
            <p:ph idx="1"/>
          </p:nvPr>
        </p:nvSpPr>
        <p:spPr>
          <a:xfrm>
            <a:off x="841248" y="3502152"/>
            <a:ext cx="10506456" cy="2670048"/>
          </a:xfrm>
        </p:spPr>
        <p:txBody>
          <a:bodyPr vert="horz" lIns="91440" tIns="45720" rIns="91440" bIns="45720" rtlCol="0">
            <a:normAutofit/>
          </a:bodyPr>
          <a:lstStyle/>
          <a:p>
            <a:pPr marL="0" indent="0">
              <a:buNone/>
            </a:pPr>
            <a:r>
              <a:rPr lang="en-US" sz="2000">
                <a:solidFill>
                  <a:schemeClr val="bg1"/>
                </a:solidFill>
                <a:latin typeface="Söhne"/>
              </a:rPr>
              <a:t>T</a:t>
            </a:r>
            <a:r>
              <a:rPr lang="en-US" sz="2000" b="0" i="0">
                <a:solidFill>
                  <a:schemeClr val="bg1"/>
                </a:solidFill>
                <a:effectLst/>
                <a:latin typeface="Söhne"/>
              </a:rPr>
              <a:t>he project aims to demonstrate the value of data analytics in the sports industry and showcase how organizations can leverage Azure services to unlock the transformative potential of Olympic data for strategic decision-making, performance management, and competitive advantage.</a:t>
            </a:r>
            <a:endParaRPr lang="en-IN" sz="2000">
              <a:solidFill>
                <a:schemeClr val="bg1"/>
              </a:solidFill>
            </a:endParaRPr>
          </a:p>
        </p:txBody>
      </p:sp>
      <p:sp>
        <p:nvSpPr>
          <p:cNvPr id="5" name="TextBox 4">
            <a:extLst>
              <a:ext uri="{FF2B5EF4-FFF2-40B4-BE49-F238E27FC236}">
                <a16:creationId xmlns:a16="http://schemas.microsoft.com/office/drawing/2014/main" id="{05BEC061-97DF-D045-F93A-89AB14EC0EBE}"/>
              </a:ext>
            </a:extLst>
          </p:cNvPr>
          <p:cNvSpPr txBox="1"/>
          <p:nvPr/>
        </p:nvSpPr>
        <p:spPr>
          <a:xfrm>
            <a:off x="9870531" y="6657945"/>
            <a:ext cx="2321468" cy="200055"/>
          </a:xfrm>
          <a:prstGeom prst="rect">
            <a:avLst/>
          </a:prstGeom>
          <a:solidFill>
            <a:srgbClr val="000000"/>
          </a:solidFill>
        </p:spPr>
        <p:txBody>
          <a:bodyPr wrap="none">
            <a:spAutoFit/>
          </a:bodyPr>
          <a:lstStyle/>
          <a:p>
            <a:pPr algn="r">
              <a:spcAft>
                <a:spcPts val="600"/>
              </a:spcAft>
            </a:pPr>
            <a:r>
              <a:rPr lang="en-US" sz="700">
                <a:solidFill>
                  <a:srgbClr val="FFFFFF"/>
                </a:solidFill>
                <a:hlinkClick r:id="rId3">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4">
                  <a:extLst>
                    <a:ext uri="{A12FA001-AC4F-418D-AE19-62706E023703}">
                      <ahyp:hlinkClr xmlns:ahyp="http://schemas.microsoft.com/office/drawing/2018/hyperlinkcolor" val="tx"/>
                    </a:ext>
                  </a:extLst>
                </a:hlinkClick>
              </a:rPr>
              <a:t>CC BY-SA</a:t>
            </a:r>
            <a:r>
              <a:rPr lang="en-US" sz="700">
                <a:solidFill>
                  <a:srgbClr val="FFFFFF"/>
                </a:solidFill>
              </a:rPr>
              <a:t>.</a:t>
            </a:r>
          </a:p>
        </p:txBody>
      </p:sp>
    </p:spTree>
    <p:extLst>
      <p:ext uri="{BB962C8B-B14F-4D97-AF65-F5344CB8AC3E}">
        <p14:creationId xmlns:p14="http://schemas.microsoft.com/office/powerpoint/2010/main" val="31520549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96CF2A2B-0745-440C-9224-C5C6A0A42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75BE6D6B-84C9-4D2B-97EB-773B7369EF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14" name="Picture 13" descr="Curved section of an athletics track in a sport stadium">
            <a:extLst>
              <a:ext uri="{FF2B5EF4-FFF2-40B4-BE49-F238E27FC236}">
                <a16:creationId xmlns:a16="http://schemas.microsoft.com/office/drawing/2014/main" id="{F676F5D8-B8C9-C79A-4F3F-77FCF16061DD}"/>
              </a:ext>
            </a:extLst>
          </p:cNvPr>
          <p:cNvPicPr>
            <a:picLocks noChangeAspect="1"/>
          </p:cNvPicPr>
          <p:nvPr/>
        </p:nvPicPr>
        <p:blipFill rotWithShape="1">
          <a:blip r:embed="rId2">
            <a:alphaModFix amt="60000"/>
          </a:blip>
          <a:srcRect t="15667" r="-2" b="-2"/>
          <a:stretch/>
        </p:blipFill>
        <p:spPr>
          <a:xfrm>
            <a:off x="-1" y="10"/>
            <a:ext cx="12192001" cy="6857990"/>
          </a:xfrm>
          <a:prstGeom prst="rect">
            <a:avLst/>
          </a:prstGeom>
        </p:spPr>
      </p:pic>
      <p:sp>
        <p:nvSpPr>
          <p:cNvPr id="2" name="Title 1">
            <a:extLst>
              <a:ext uri="{FF2B5EF4-FFF2-40B4-BE49-F238E27FC236}">
                <a16:creationId xmlns:a16="http://schemas.microsoft.com/office/drawing/2014/main" id="{240AC18F-B405-0186-2DE2-38CA8B0E724C}"/>
              </a:ext>
            </a:extLst>
          </p:cNvPr>
          <p:cNvSpPr>
            <a:spLocks noGrp="1"/>
          </p:cNvSpPr>
          <p:nvPr>
            <p:ph type="title"/>
          </p:nvPr>
        </p:nvSpPr>
        <p:spPr>
          <a:xfrm>
            <a:off x="1198181" y="728906"/>
            <a:ext cx="9792471" cy="2057037"/>
          </a:xfrm>
        </p:spPr>
        <p:txBody>
          <a:bodyPr>
            <a:normAutofit/>
          </a:bodyPr>
          <a:lstStyle/>
          <a:p>
            <a:r>
              <a:rPr lang="en-IN">
                <a:solidFill>
                  <a:srgbClr val="FFFFFF"/>
                </a:solidFill>
              </a:rPr>
              <a:t>Data Understanding</a:t>
            </a:r>
          </a:p>
        </p:txBody>
      </p:sp>
      <p:sp>
        <p:nvSpPr>
          <p:cNvPr id="12" name="Content Placeholder 11">
            <a:extLst>
              <a:ext uri="{FF2B5EF4-FFF2-40B4-BE49-F238E27FC236}">
                <a16:creationId xmlns:a16="http://schemas.microsoft.com/office/drawing/2014/main" id="{A42206BD-A040-41A7-2F97-7313AB8E830D}"/>
              </a:ext>
            </a:extLst>
          </p:cNvPr>
          <p:cNvSpPr>
            <a:spLocks noGrp="1"/>
          </p:cNvSpPr>
          <p:nvPr>
            <p:ph idx="1"/>
          </p:nvPr>
        </p:nvSpPr>
        <p:spPr>
          <a:xfrm>
            <a:off x="1198181" y="2957665"/>
            <a:ext cx="9792471" cy="3171423"/>
          </a:xfrm>
        </p:spPr>
        <p:txBody>
          <a:bodyPr vert="horz" lIns="91440" tIns="45720" rIns="91440" bIns="45720" rtlCol="0">
            <a:normAutofit/>
          </a:bodyPr>
          <a:lstStyle/>
          <a:p>
            <a:r>
              <a:rPr lang="en-US" sz="2000" b="0" i="0">
                <a:solidFill>
                  <a:srgbClr val="FFFFFF"/>
                </a:solidFill>
                <a:effectLst/>
                <a:latin typeface="Söhne"/>
              </a:rPr>
              <a:t>The dataset contains information on 11,000 athletes participating in 47 disciplines and representing 743 teams in the Tokyo Olympics 2021.</a:t>
            </a:r>
            <a:r>
              <a:rPr lang="en-US" sz="2000">
                <a:solidFill>
                  <a:srgbClr val="FFFFFF"/>
                </a:solidFill>
                <a:latin typeface="Söhne"/>
              </a:rPr>
              <a:t> </a:t>
            </a:r>
            <a:endParaRPr lang="en-US" sz="2000" b="0" i="0">
              <a:solidFill>
                <a:srgbClr val="FFFFFF"/>
              </a:solidFill>
              <a:effectLst/>
              <a:latin typeface="Söhne"/>
            </a:endParaRPr>
          </a:p>
          <a:p>
            <a:r>
              <a:rPr lang="en-US" sz="2000" b="0" i="0">
                <a:solidFill>
                  <a:srgbClr val="FFFFFF"/>
                </a:solidFill>
                <a:effectLst/>
                <a:latin typeface="Söhne"/>
              </a:rPr>
              <a:t>The files are available in CSV format for easier data processing, covering categories such as athletes, coaches, entries, medals, and teams.</a:t>
            </a:r>
            <a:r>
              <a:rPr lang="en-US" sz="2000">
                <a:solidFill>
                  <a:srgbClr val="FFFFFF"/>
                </a:solidFill>
                <a:latin typeface="Söhne"/>
              </a:rPr>
              <a:t> </a:t>
            </a:r>
            <a:endParaRPr lang="en-US" sz="2000" b="0" i="0">
              <a:solidFill>
                <a:srgbClr val="FFFFFF"/>
              </a:solidFill>
              <a:effectLst/>
              <a:latin typeface="Söhne"/>
            </a:endParaRPr>
          </a:p>
          <a:p>
            <a:r>
              <a:rPr lang="en-IN" sz="2000">
                <a:solidFill>
                  <a:srgbClr val="FFFFFF"/>
                </a:solidFill>
                <a:hlinkClick r:id="rId3"/>
              </a:rPr>
              <a:t>Dataset link</a:t>
            </a:r>
            <a:endParaRPr lang="en-IN" sz="2000">
              <a:solidFill>
                <a:srgbClr val="FFFFFF"/>
              </a:solidFill>
            </a:endParaRPr>
          </a:p>
        </p:txBody>
      </p:sp>
    </p:spTree>
    <p:extLst>
      <p:ext uri="{BB962C8B-B14F-4D97-AF65-F5344CB8AC3E}">
        <p14:creationId xmlns:p14="http://schemas.microsoft.com/office/powerpoint/2010/main" val="4794737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8446B12-7391-4711-8B31-112A0B896C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BCC31BA-F834-5F8C-6983-03251BE36E32}"/>
              </a:ext>
            </a:extLst>
          </p:cNvPr>
          <p:cNvSpPr>
            <a:spLocks noGrp="1"/>
          </p:cNvSpPr>
          <p:nvPr>
            <p:ph type="title"/>
          </p:nvPr>
        </p:nvSpPr>
        <p:spPr>
          <a:xfrm>
            <a:off x="838199" y="4428000"/>
            <a:ext cx="6143626" cy="1400400"/>
          </a:xfrm>
        </p:spPr>
        <p:txBody>
          <a:bodyPr vert="horz" wrap="square" lIns="91440" tIns="45720" rIns="91440" bIns="45720" rtlCol="0" anchor="b">
            <a:normAutofit/>
          </a:bodyPr>
          <a:lstStyle/>
          <a:p>
            <a:r>
              <a:rPr lang="en-US" sz="5600">
                <a:solidFill>
                  <a:schemeClr val="bg1"/>
                </a:solidFill>
              </a:rPr>
              <a:t>Data Pipeline:</a:t>
            </a:r>
          </a:p>
        </p:txBody>
      </p:sp>
      <p:pic>
        <p:nvPicPr>
          <p:cNvPr id="5" name="Content Placeholder 4">
            <a:extLst>
              <a:ext uri="{FF2B5EF4-FFF2-40B4-BE49-F238E27FC236}">
                <a16:creationId xmlns:a16="http://schemas.microsoft.com/office/drawing/2014/main" id="{312F537D-5511-E84A-49A5-83A4BF97D4A8}"/>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4030" b="8226"/>
          <a:stretch/>
        </p:blipFill>
        <p:spPr>
          <a:xfrm>
            <a:off x="20" y="-1"/>
            <a:ext cx="12191980" cy="3984912"/>
          </a:xfrm>
          <a:custGeom>
            <a:avLst/>
            <a:gdLst/>
            <a:ahLst/>
            <a:cxnLst/>
            <a:rect l="l" t="t" r="r" b="b"/>
            <a:pathLst>
              <a:path w="12192000" h="3984912">
                <a:moveTo>
                  <a:pt x="0" y="0"/>
                </a:moveTo>
                <a:lnTo>
                  <a:pt x="12192000" y="0"/>
                </a:lnTo>
                <a:lnTo>
                  <a:pt x="12192000" y="566059"/>
                </a:lnTo>
                <a:lnTo>
                  <a:pt x="12192000" y="794037"/>
                </a:lnTo>
                <a:lnTo>
                  <a:pt x="12192000" y="2336800"/>
                </a:lnTo>
                <a:lnTo>
                  <a:pt x="12192000" y="2631227"/>
                </a:lnTo>
                <a:lnTo>
                  <a:pt x="12192000" y="3908712"/>
                </a:lnTo>
                <a:lnTo>
                  <a:pt x="9439275" y="3984912"/>
                </a:lnTo>
                <a:lnTo>
                  <a:pt x="5572127" y="3737262"/>
                </a:lnTo>
                <a:lnTo>
                  <a:pt x="0" y="3908712"/>
                </a:lnTo>
                <a:lnTo>
                  <a:pt x="0" y="2631227"/>
                </a:lnTo>
                <a:lnTo>
                  <a:pt x="0" y="2336800"/>
                </a:lnTo>
                <a:lnTo>
                  <a:pt x="0" y="794037"/>
                </a:lnTo>
                <a:lnTo>
                  <a:pt x="0" y="566059"/>
                </a:lnTo>
                <a:close/>
              </a:path>
            </a:pathLst>
          </a:custGeom>
        </p:spPr>
      </p:pic>
      <p:grpSp>
        <p:nvGrpSpPr>
          <p:cNvPr id="12" name="Group 11">
            <a:extLst>
              <a:ext uri="{FF2B5EF4-FFF2-40B4-BE49-F238E27FC236}">
                <a16:creationId xmlns:a16="http://schemas.microsoft.com/office/drawing/2014/main" id="{AC0B7807-0C83-4963-821A-69B172722E4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528992"/>
            <a:ext cx="12192000" cy="757168"/>
            <a:chOff x="0" y="2959818"/>
            <a:chExt cx="12192000" cy="757168"/>
          </a:xfrm>
        </p:grpSpPr>
        <p:sp>
          <p:nvSpPr>
            <p:cNvPr id="13" name="Freeform: Shape 12">
              <a:extLst>
                <a:ext uri="{FF2B5EF4-FFF2-40B4-BE49-F238E27FC236}">
                  <a16:creationId xmlns:a16="http://schemas.microsoft.com/office/drawing/2014/main" id="{BB027EC7-3252-48A2-A7A4-1741F72E47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959818"/>
              <a:ext cx="12192000" cy="757168"/>
            </a:xfrm>
            <a:custGeom>
              <a:avLst/>
              <a:gdLst>
                <a:gd name="connsiteX0" fmla="*/ 0 w 12192000"/>
                <a:gd name="connsiteY0" fmla="*/ 0 h 757168"/>
                <a:gd name="connsiteX1" fmla="*/ 41653 w 12192000"/>
                <a:gd name="connsiteY1" fmla="*/ 6945 h 757168"/>
                <a:gd name="connsiteX2" fmla="*/ 81317 w 12192000"/>
                <a:gd name="connsiteY2" fmla="*/ 15509 h 757168"/>
                <a:gd name="connsiteX3" fmla="*/ 114150 w 12192000"/>
                <a:gd name="connsiteY3" fmla="*/ 28105 h 757168"/>
                <a:gd name="connsiteX4" fmla="*/ 214865 w 12192000"/>
                <a:gd name="connsiteY4" fmla="*/ 58374 h 757168"/>
                <a:gd name="connsiteX5" fmla="*/ 299237 w 12192000"/>
                <a:gd name="connsiteY5" fmla="*/ 63560 h 757168"/>
                <a:gd name="connsiteX6" fmla="*/ 415570 w 12192000"/>
                <a:gd name="connsiteY6" fmla="*/ 83774 h 757168"/>
                <a:gd name="connsiteX7" fmla="*/ 633210 w 12192000"/>
                <a:gd name="connsiteY7" fmla="*/ 109108 h 757168"/>
                <a:gd name="connsiteX8" fmla="*/ 677567 w 12192000"/>
                <a:gd name="connsiteY8" fmla="*/ 119446 h 757168"/>
                <a:gd name="connsiteX9" fmla="*/ 946429 w 12192000"/>
                <a:gd name="connsiteY9" fmla="*/ 171502 h 757168"/>
                <a:gd name="connsiteX10" fmla="*/ 1163367 w 12192000"/>
                <a:gd name="connsiteY10" fmla="*/ 182106 h 757168"/>
                <a:gd name="connsiteX11" fmla="*/ 1180337 w 12192000"/>
                <a:gd name="connsiteY11" fmla="*/ 181279 h 757168"/>
                <a:gd name="connsiteX12" fmla="*/ 1263939 w 12192000"/>
                <a:gd name="connsiteY12" fmla="*/ 173070 h 757168"/>
                <a:gd name="connsiteX13" fmla="*/ 1392213 w 12192000"/>
                <a:gd name="connsiteY13" fmla="*/ 183225 h 757168"/>
                <a:gd name="connsiteX14" fmla="*/ 1479752 w 12192000"/>
                <a:gd name="connsiteY14" fmla="*/ 205174 h 757168"/>
                <a:gd name="connsiteX15" fmla="*/ 1589813 w 12192000"/>
                <a:gd name="connsiteY15" fmla="*/ 211706 h 757168"/>
                <a:gd name="connsiteX16" fmla="*/ 1716264 w 12192000"/>
                <a:gd name="connsiteY16" fmla="*/ 207459 h 757168"/>
                <a:gd name="connsiteX17" fmla="*/ 1772900 w 12192000"/>
                <a:gd name="connsiteY17" fmla="*/ 208137 h 757168"/>
                <a:gd name="connsiteX18" fmla="*/ 1929319 w 12192000"/>
                <a:gd name="connsiteY18" fmla="*/ 193822 h 757168"/>
                <a:gd name="connsiteX19" fmla="*/ 2021514 w 12192000"/>
                <a:gd name="connsiteY19" fmla="*/ 204186 h 757168"/>
                <a:gd name="connsiteX20" fmla="*/ 2111753 w 12192000"/>
                <a:gd name="connsiteY20" fmla="*/ 223797 h 757168"/>
                <a:gd name="connsiteX21" fmla="*/ 2169356 w 12192000"/>
                <a:gd name="connsiteY21" fmla="*/ 241125 h 757168"/>
                <a:gd name="connsiteX22" fmla="*/ 2286638 w 12192000"/>
                <a:gd name="connsiteY22" fmla="*/ 257382 h 757168"/>
                <a:gd name="connsiteX23" fmla="*/ 2308368 w 12192000"/>
                <a:gd name="connsiteY23" fmla="*/ 256995 h 757168"/>
                <a:gd name="connsiteX24" fmla="*/ 2660621 w 12192000"/>
                <a:gd name="connsiteY24" fmla="*/ 262863 h 757168"/>
                <a:gd name="connsiteX25" fmla="*/ 2801134 w 12192000"/>
                <a:gd name="connsiteY25" fmla="*/ 250006 h 757168"/>
                <a:gd name="connsiteX26" fmla="*/ 2830994 w 12192000"/>
                <a:gd name="connsiteY26" fmla="*/ 249091 h 757168"/>
                <a:gd name="connsiteX27" fmla="*/ 3129084 w 12192000"/>
                <a:gd name="connsiteY27" fmla="*/ 242009 h 757168"/>
                <a:gd name="connsiteX28" fmla="*/ 3162162 w 12192000"/>
                <a:gd name="connsiteY28" fmla="*/ 242789 h 757168"/>
                <a:gd name="connsiteX29" fmla="*/ 3254072 w 12192000"/>
                <a:gd name="connsiteY29" fmla="*/ 251612 h 757168"/>
                <a:gd name="connsiteX30" fmla="*/ 3473491 w 12192000"/>
                <a:gd name="connsiteY30" fmla="*/ 221903 h 757168"/>
                <a:gd name="connsiteX31" fmla="*/ 3691860 w 12192000"/>
                <a:gd name="connsiteY31" fmla="*/ 219228 h 757168"/>
                <a:gd name="connsiteX32" fmla="*/ 3811494 w 12192000"/>
                <a:gd name="connsiteY32" fmla="*/ 225691 h 757168"/>
                <a:gd name="connsiteX33" fmla="*/ 3897533 w 12192000"/>
                <a:gd name="connsiteY33" fmla="*/ 220087 h 757168"/>
                <a:gd name="connsiteX34" fmla="*/ 4109430 w 12192000"/>
                <a:gd name="connsiteY34" fmla="*/ 200477 h 757168"/>
                <a:gd name="connsiteX35" fmla="*/ 4208772 w 12192000"/>
                <a:gd name="connsiteY35" fmla="*/ 200914 h 757168"/>
                <a:gd name="connsiteX36" fmla="*/ 4314641 w 12192000"/>
                <a:gd name="connsiteY36" fmla="*/ 196159 h 757168"/>
                <a:gd name="connsiteX37" fmla="*/ 4577622 w 12192000"/>
                <a:gd name="connsiteY37" fmla="*/ 163774 h 757168"/>
                <a:gd name="connsiteX38" fmla="*/ 4790345 w 12192000"/>
                <a:gd name="connsiteY38" fmla="*/ 177592 h 757168"/>
                <a:gd name="connsiteX39" fmla="*/ 4926164 w 12192000"/>
                <a:gd name="connsiteY39" fmla="*/ 184139 h 757168"/>
                <a:gd name="connsiteX40" fmla="*/ 5088812 w 12192000"/>
                <a:gd name="connsiteY40" fmla="*/ 177401 h 757168"/>
                <a:gd name="connsiteX41" fmla="*/ 5222466 w 12192000"/>
                <a:gd name="connsiteY41" fmla="*/ 162082 h 757168"/>
                <a:gd name="connsiteX42" fmla="*/ 5406528 w 12192000"/>
                <a:gd name="connsiteY42" fmla="*/ 153987 h 757168"/>
                <a:gd name="connsiteX43" fmla="*/ 5590716 w 12192000"/>
                <a:gd name="connsiteY43" fmla="*/ 129490 h 757168"/>
                <a:gd name="connsiteX44" fmla="*/ 5719429 w 12192000"/>
                <a:gd name="connsiteY44" fmla="*/ 110099 h 757168"/>
                <a:gd name="connsiteX45" fmla="*/ 5897895 w 12192000"/>
                <a:gd name="connsiteY45" fmla="*/ 96368 h 757168"/>
                <a:gd name="connsiteX46" fmla="*/ 6169957 w 12192000"/>
                <a:gd name="connsiteY46" fmla="*/ 94411 h 757168"/>
                <a:gd name="connsiteX47" fmla="*/ 6294827 w 12192000"/>
                <a:gd name="connsiteY47" fmla="*/ 99236 h 757168"/>
                <a:gd name="connsiteX48" fmla="*/ 6494261 w 12192000"/>
                <a:gd name="connsiteY48" fmla="*/ 71724 h 757168"/>
                <a:gd name="connsiteX49" fmla="*/ 6579627 w 12192000"/>
                <a:gd name="connsiteY49" fmla="*/ 57883 h 757168"/>
                <a:gd name="connsiteX50" fmla="*/ 6654800 w 12192000"/>
                <a:gd name="connsiteY50" fmla="*/ 77086 h 757168"/>
                <a:gd name="connsiteX51" fmla="*/ 6703059 w 12192000"/>
                <a:gd name="connsiteY51" fmla="*/ 97166 h 757168"/>
                <a:gd name="connsiteX52" fmla="*/ 6859445 w 12192000"/>
                <a:gd name="connsiteY52" fmla="*/ 90481 h 757168"/>
                <a:gd name="connsiteX53" fmla="*/ 7025414 w 12192000"/>
                <a:gd name="connsiteY53" fmla="*/ 83536 h 757168"/>
                <a:gd name="connsiteX54" fmla="*/ 7144137 w 12192000"/>
                <a:gd name="connsiteY54" fmla="*/ 79264 h 757168"/>
                <a:gd name="connsiteX55" fmla="*/ 7291235 w 12192000"/>
                <a:gd name="connsiteY55" fmla="*/ 95367 h 757168"/>
                <a:gd name="connsiteX56" fmla="*/ 7407395 w 12192000"/>
                <a:gd name="connsiteY56" fmla="*/ 104888 h 757168"/>
                <a:gd name="connsiteX57" fmla="*/ 7500837 w 12192000"/>
                <a:gd name="connsiteY57" fmla="*/ 119515 h 757168"/>
                <a:gd name="connsiteX58" fmla="*/ 7533567 w 12192000"/>
                <a:gd name="connsiteY58" fmla="*/ 126955 h 757168"/>
                <a:gd name="connsiteX59" fmla="*/ 7792910 w 12192000"/>
                <a:gd name="connsiteY59" fmla="*/ 185188 h 757168"/>
                <a:gd name="connsiteX60" fmla="*/ 8070699 w 12192000"/>
                <a:gd name="connsiteY60" fmla="*/ 235423 h 757168"/>
                <a:gd name="connsiteX61" fmla="*/ 8253177 w 12192000"/>
                <a:gd name="connsiteY61" fmla="*/ 222473 h 757168"/>
                <a:gd name="connsiteX62" fmla="*/ 8320683 w 12192000"/>
                <a:gd name="connsiteY62" fmla="*/ 226393 h 757168"/>
                <a:gd name="connsiteX63" fmla="*/ 8631438 w 12192000"/>
                <a:gd name="connsiteY63" fmla="*/ 237528 h 757168"/>
                <a:gd name="connsiteX64" fmla="*/ 8686410 w 12192000"/>
                <a:gd name="connsiteY64" fmla="*/ 234877 h 757168"/>
                <a:gd name="connsiteX65" fmla="*/ 8980658 w 12192000"/>
                <a:gd name="connsiteY65" fmla="*/ 273001 h 757168"/>
                <a:gd name="connsiteX66" fmla="*/ 9087625 w 12192000"/>
                <a:gd name="connsiteY66" fmla="*/ 282423 h 757168"/>
                <a:gd name="connsiteX67" fmla="*/ 9186017 w 12192000"/>
                <a:gd name="connsiteY67" fmla="*/ 293875 h 757168"/>
                <a:gd name="connsiteX68" fmla="*/ 9323931 w 12192000"/>
                <a:gd name="connsiteY68" fmla="*/ 302628 h 757168"/>
                <a:gd name="connsiteX69" fmla="*/ 9467213 w 12192000"/>
                <a:gd name="connsiteY69" fmla="*/ 307275 h 757168"/>
                <a:gd name="connsiteX70" fmla="*/ 9626826 w 12192000"/>
                <a:gd name="connsiteY70" fmla="*/ 316213 h 757168"/>
                <a:gd name="connsiteX71" fmla="*/ 9689696 w 12192000"/>
                <a:gd name="connsiteY71" fmla="*/ 324467 h 757168"/>
                <a:gd name="connsiteX72" fmla="*/ 9860526 w 12192000"/>
                <a:gd name="connsiteY72" fmla="*/ 329986 h 757168"/>
                <a:gd name="connsiteX73" fmla="*/ 9949775 w 12192000"/>
                <a:gd name="connsiteY73" fmla="*/ 340386 h 757168"/>
                <a:gd name="connsiteX74" fmla="*/ 10097252 w 12192000"/>
                <a:gd name="connsiteY74" fmla="*/ 349262 h 757168"/>
                <a:gd name="connsiteX75" fmla="*/ 10145261 w 12192000"/>
                <a:gd name="connsiteY75" fmla="*/ 353113 h 757168"/>
                <a:gd name="connsiteX76" fmla="*/ 10188159 w 12192000"/>
                <a:gd name="connsiteY76" fmla="*/ 356124 h 757168"/>
                <a:gd name="connsiteX77" fmla="*/ 10336144 w 12192000"/>
                <a:gd name="connsiteY77" fmla="*/ 348235 h 757168"/>
                <a:gd name="connsiteX78" fmla="*/ 10466847 w 12192000"/>
                <a:gd name="connsiteY78" fmla="*/ 354131 h 757168"/>
                <a:gd name="connsiteX79" fmla="*/ 10696514 w 12192000"/>
                <a:gd name="connsiteY79" fmla="*/ 353575 h 757168"/>
                <a:gd name="connsiteX80" fmla="*/ 10746932 w 12192000"/>
                <a:gd name="connsiteY80" fmla="*/ 360606 h 757168"/>
                <a:gd name="connsiteX81" fmla="*/ 10905388 w 12192000"/>
                <a:gd name="connsiteY81" fmla="*/ 370627 h 757168"/>
                <a:gd name="connsiteX82" fmla="*/ 10995602 w 12192000"/>
                <a:gd name="connsiteY82" fmla="*/ 376691 h 757168"/>
                <a:gd name="connsiteX83" fmla="*/ 11107647 w 12192000"/>
                <a:gd name="connsiteY83" fmla="*/ 373405 h 757168"/>
                <a:gd name="connsiteX84" fmla="*/ 11302440 w 12192000"/>
                <a:gd name="connsiteY84" fmla="*/ 364156 h 757168"/>
                <a:gd name="connsiteX85" fmla="*/ 11353613 w 12192000"/>
                <a:gd name="connsiteY85" fmla="*/ 363785 h 757168"/>
                <a:gd name="connsiteX86" fmla="*/ 11447323 w 12192000"/>
                <a:gd name="connsiteY86" fmla="*/ 359346 h 757168"/>
                <a:gd name="connsiteX87" fmla="*/ 11464292 w 12192000"/>
                <a:gd name="connsiteY87" fmla="*/ 358519 h 757168"/>
                <a:gd name="connsiteX88" fmla="*/ 11607560 w 12192000"/>
                <a:gd name="connsiteY88" fmla="*/ 342370 h 757168"/>
                <a:gd name="connsiteX89" fmla="*/ 11681426 w 12192000"/>
                <a:gd name="connsiteY89" fmla="*/ 344335 h 757168"/>
                <a:gd name="connsiteX90" fmla="*/ 11893565 w 12192000"/>
                <a:gd name="connsiteY90" fmla="*/ 355261 h 757168"/>
                <a:gd name="connsiteX91" fmla="*/ 11983290 w 12192000"/>
                <a:gd name="connsiteY91" fmla="*/ 363588 h 757168"/>
                <a:gd name="connsiteX92" fmla="*/ 12192000 w 12192000"/>
                <a:gd name="connsiteY92" fmla="*/ 388018 h 757168"/>
                <a:gd name="connsiteX93" fmla="*/ 12192000 w 12192000"/>
                <a:gd name="connsiteY93" fmla="*/ 577115 h 757168"/>
                <a:gd name="connsiteX94" fmla="*/ 12157329 w 12192000"/>
                <a:gd name="connsiteY94" fmla="*/ 588862 h 757168"/>
                <a:gd name="connsiteX95" fmla="*/ 12066948 w 12192000"/>
                <a:gd name="connsiteY95" fmla="*/ 586034 h 757168"/>
                <a:gd name="connsiteX96" fmla="*/ 11911344 w 12192000"/>
                <a:gd name="connsiteY96" fmla="*/ 521599 h 757168"/>
                <a:gd name="connsiteX97" fmla="*/ 11847823 w 12192000"/>
                <a:gd name="connsiteY97" fmla="*/ 511785 h 757168"/>
                <a:gd name="connsiteX98" fmla="*/ 11737547 w 12192000"/>
                <a:gd name="connsiteY98" fmla="*/ 502380 h 757168"/>
                <a:gd name="connsiteX99" fmla="*/ 11636052 w 12192000"/>
                <a:gd name="connsiteY99" fmla="*/ 514993 h 757168"/>
                <a:gd name="connsiteX100" fmla="*/ 11394706 w 12192000"/>
                <a:gd name="connsiteY100" fmla="*/ 590867 h 757168"/>
                <a:gd name="connsiteX101" fmla="*/ 11354978 w 12192000"/>
                <a:gd name="connsiteY101" fmla="*/ 597561 h 757168"/>
                <a:gd name="connsiteX102" fmla="*/ 11285306 w 12192000"/>
                <a:gd name="connsiteY102" fmla="*/ 599825 h 757168"/>
                <a:gd name="connsiteX103" fmla="*/ 11008528 w 12192000"/>
                <a:gd name="connsiteY103" fmla="*/ 656670 h 757168"/>
                <a:gd name="connsiteX104" fmla="*/ 10948735 w 12192000"/>
                <a:gd name="connsiteY104" fmla="*/ 652964 h 757168"/>
                <a:gd name="connsiteX105" fmla="*/ 10850698 w 12192000"/>
                <a:gd name="connsiteY105" fmla="*/ 641721 h 757168"/>
                <a:gd name="connsiteX106" fmla="*/ 10744026 w 12192000"/>
                <a:gd name="connsiteY106" fmla="*/ 647769 h 757168"/>
                <a:gd name="connsiteX107" fmla="*/ 10666160 w 12192000"/>
                <a:gd name="connsiteY107" fmla="*/ 651891 h 757168"/>
                <a:gd name="connsiteX108" fmla="*/ 10450521 w 12192000"/>
                <a:gd name="connsiteY108" fmla="*/ 616552 h 757168"/>
                <a:gd name="connsiteX109" fmla="*/ 10271192 w 12192000"/>
                <a:gd name="connsiteY109" fmla="*/ 583498 h 757168"/>
                <a:gd name="connsiteX110" fmla="*/ 10246067 w 12192000"/>
                <a:gd name="connsiteY110" fmla="*/ 585423 h 757168"/>
                <a:gd name="connsiteX111" fmla="*/ 10005027 w 12192000"/>
                <a:gd name="connsiteY111" fmla="*/ 592252 h 757168"/>
                <a:gd name="connsiteX112" fmla="*/ 9898681 w 12192000"/>
                <a:gd name="connsiteY112" fmla="*/ 613195 h 757168"/>
                <a:gd name="connsiteX113" fmla="*/ 9753225 w 12192000"/>
                <a:gd name="connsiteY113" fmla="*/ 629038 h 757168"/>
                <a:gd name="connsiteX114" fmla="*/ 9591376 w 12192000"/>
                <a:gd name="connsiteY114" fmla="*/ 648601 h 757168"/>
                <a:gd name="connsiteX115" fmla="*/ 9472860 w 12192000"/>
                <a:gd name="connsiteY115" fmla="*/ 655936 h 757168"/>
                <a:gd name="connsiteX116" fmla="*/ 9299788 w 12192000"/>
                <a:gd name="connsiteY116" fmla="*/ 636945 h 757168"/>
                <a:gd name="connsiteX117" fmla="*/ 9264605 w 12192000"/>
                <a:gd name="connsiteY117" fmla="*/ 627087 h 757168"/>
                <a:gd name="connsiteX118" fmla="*/ 8926435 w 12192000"/>
                <a:gd name="connsiteY118" fmla="*/ 549269 h 757168"/>
                <a:gd name="connsiteX119" fmla="*/ 8698934 w 12192000"/>
                <a:gd name="connsiteY119" fmla="*/ 536583 h 757168"/>
                <a:gd name="connsiteX120" fmla="*/ 8622862 w 12192000"/>
                <a:gd name="connsiteY120" fmla="*/ 541563 h 757168"/>
                <a:gd name="connsiteX121" fmla="*/ 8482784 w 12192000"/>
                <a:gd name="connsiteY121" fmla="*/ 574094 h 757168"/>
                <a:gd name="connsiteX122" fmla="*/ 8421565 w 12192000"/>
                <a:gd name="connsiteY122" fmla="*/ 576610 h 757168"/>
                <a:gd name="connsiteX123" fmla="*/ 8313469 w 12192000"/>
                <a:gd name="connsiteY123" fmla="*/ 574762 h 757168"/>
                <a:gd name="connsiteX124" fmla="*/ 8079520 w 12192000"/>
                <a:gd name="connsiteY124" fmla="*/ 558685 h 757168"/>
                <a:gd name="connsiteX125" fmla="*/ 7773327 w 12192000"/>
                <a:gd name="connsiteY125" fmla="*/ 558854 h 757168"/>
                <a:gd name="connsiteX126" fmla="*/ 7652477 w 12192000"/>
                <a:gd name="connsiteY126" fmla="*/ 547561 h 757168"/>
                <a:gd name="connsiteX127" fmla="*/ 7522274 w 12192000"/>
                <a:gd name="connsiteY127" fmla="*/ 532150 h 757168"/>
                <a:gd name="connsiteX128" fmla="*/ 7484080 w 12192000"/>
                <a:gd name="connsiteY128" fmla="*/ 530532 h 757168"/>
                <a:gd name="connsiteX129" fmla="*/ 7282277 w 12192000"/>
                <a:gd name="connsiteY129" fmla="*/ 540177 h 757168"/>
                <a:gd name="connsiteX130" fmla="*/ 7235690 w 12192000"/>
                <a:gd name="connsiteY130" fmla="*/ 551282 h 757168"/>
                <a:gd name="connsiteX131" fmla="*/ 7116339 w 12192000"/>
                <a:gd name="connsiteY131" fmla="*/ 539494 h 757168"/>
                <a:gd name="connsiteX132" fmla="*/ 7011067 w 12192000"/>
                <a:gd name="connsiteY132" fmla="*/ 511848 h 757168"/>
                <a:gd name="connsiteX133" fmla="*/ 6403234 w 12192000"/>
                <a:gd name="connsiteY133" fmla="*/ 432296 h 757168"/>
                <a:gd name="connsiteX134" fmla="*/ 6036273 w 12192000"/>
                <a:gd name="connsiteY134" fmla="*/ 412301 h 757168"/>
                <a:gd name="connsiteX135" fmla="*/ 5780467 w 12192000"/>
                <a:gd name="connsiteY135" fmla="*/ 377910 h 757168"/>
                <a:gd name="connsiteX136" fmla="*/ 5739051 w 12192000"/>
                <a:gd name="connsiteY136" fmla="*/ 353609 h 757168"/>
                <a:gd name="connsiteX137" fmla="*/ 5583566 w 12192000"/>
                <a:gd name="connsiteY137" fmla="*/ 321995 h 757168"/>
                <a:gd name="connsiteX138" fmla="*/ 5432030 w 12192000"/>
                <a:gd name="connsiteY138" fmla="*/ 362512 h 757168"/>
                <a:gd name="connsiteX139" fmla="*/ 5241398 w 12192000"/>
                <a:gd name="connsiteY139" fmla="*/ 425781 h 757168"/>
                <a:gd name="connsiteX140" fmla="*/ 5139710 w 12192000"/>
                <a:gd name="connsiteY140" fmla="*/ 421022 h 757168"/>
                <a:gd name="connsiteX141" fmla="*/ 4929402 w 12192000"/>
                <a:gd name="connsiteY141" fmla="*/ 424310 h 757168"/>
                <a:gd name="connsiteX142" fmla="*/ 4782793 w 12192000"/>
                <a:gd name="connsiteY142" fmla="*/ 441046 h 757168"/>
                <a:gd name="connsiteX143" fmla="*/ 4577594 w 12192000"/>
                <a:gd name="connsiteY143" fmla="*/ 459290 h 757168"/>
                <a:gd name="connsiteX144" fmla="*/ 4500826 w 12192000"/>
                <a:gd name="connsiteY144" fmla="*/ 470529 h 757168"/>
                <a:gd name="connsiteX145" fmla="*/ 4317973 w 12192000"/>
                <a:gd name="connsiteY145" fmla="*/ 483649 h 757168"/>
                <a:gd name="connsiteX146" fmla="*/ 4166722 w 12192000"/>
                <a:gd name="connsiteY146" fmla="*/ 490602 h 757168"/>
                <a:gd name="connsiteX147" fmla="*/ 4042814 w 12192000"/>
                <a:gd name="connsiteY147" fmla="*/ 530660 h 757168"/>
                <a:gd name="connsiteX148" fmla="*/ 4002653 w 12192000"/>
                <a:gd name="connsiteY148" fmla="*/ 552594 h 757168"/>
                <a:gd name="connsiteX149" fmla="*/ 3969549 w 12192000"/>
                <a:gd name="connsiteY149" fmla="*/ 566312 h 757168"/>
                <a:gd name="connsiteX150" fmla="*/ 3821685 w 12192000"/>
                <a:gd name="connsiteY150" fmla="*/ 649183 h 757168"/>
                <a:gd name="connsiteX151" fmla="*/ 3805138 w 12192000"/>
                <a:gd name="connsiteY151" fmla="*/ 655947 h 757168"/>
                <a:gd name="connsiteX152" fmla="*/ 3609177 w 12192000"/>
                <a:gd name="connsiteY152" fmla="*/ 687459 h 757168"/>
                <a:gd name="connsiteX153" fmla="*/ 3539727 w 12192000"/>
                <a:gd name="connsiteY153" fmla="*/ 706521 h 757168"/>
                <a:gd name="connsiteX154" fmla="*/ 3396572 w 12192000"/>
                <a:gd name="connsiteY154" fmla="*/ 755681 h 757168"/>
                <a:gd name="connsiteX155" fmla="*/ 3341054 w 12192000"/>
                <a:gd name="connsiteY155" fmla="*/ 754679 h 757168"/>
                <a:gd name="connsiteX156" fmla="*/ 3138775 w 12192000"/>
                <a:gd name="connsiteY156" fmla="*/ 710120 h 757168"/>
                <a:gd name="connsiteX157" fmla="*/ 3037283 w 12192000"/>
                <a:gd name="connsiteY157" fmla="*/ 666453 h 757168"/>
                <a:gd name="connsiteX158" fmla="*/ 3002117 w 12192000"/>
                <a:gd name="connsiteY158" fmla="*/ 649347 h 757168"/>
                <a:gd name="connsiteX159" fmla="*/ 2747294 w 12192000"/>
                <a:gd name="connsiteY159" fmla="*/ 652400 h 757168"/>
                <a:gd name="connsiteX160" fmla="*/ 2676273 w 12192000"/>
                <a:gd name="connsiteY160" fmla="*/ 652304 h 757168"/>
                <a:gd name="connsiteX161" fmla="*/ 2432360 w 12192000"/>
                <a:gd name="connsiteY161" fmla="*/ 657836 h 757168"/>
                <a:gd name="connsiteX162" fmla="*/ 2382311 w 12192000"/>
                <a:gd name="connsiteY162" fmla="*/ 650824 h 757168"/>
                <a:gd name="connsiteX163" fmla="*/ 2055134 w 12192000"/>
                <a:gd name="connsiteY163" fmla="*/ 630053 h 757168"/>
                <a:gd name="connsiteX164" fmla="*/ 2031829 w 12192000"/>
                <a:gd name="connsiteY164" fmla="*/ 639324 h 757168"/>
                <a:gd name="connsiteX165" fmla="*/ 1912764 w 12192000"/>
                <a:gd name="connsiteY165" fmla="*/ 664183 h 757168"/>
                <a:gd name="connsiteX166" fmla="*/ 1755637 w 12192000"/>
                <a:gd name="connsiteY166" fmla="*/ 663960 h 757168"/>
                <a:gd name="connsiteX167" fmla="*/ 1727159 w 12192000"/>
                <a:gd name="connsiteY167" fmla="*/ 659605 h 757168"/>
                <a:gd name="connsiteX168" fmla="*/ 1622470 w 12192000"/>
                <a:gd name="connsiteY168" fmla="*/ 634850 h 757168"/>
                <a:gd name="connsiteX169" fmla="*/ 1385955 w 12192000"/>
                <a:gd name="connsiteY169" fmla="*/ 604522 h 757168"/>
                <a:gd name="connsiteX170" fmla="*/ 1340055 w 12192000"/>
                <a:gd name="connsiteY170" fmla="*/ 595629 h 757168"/>
                <a:gd name="connsiteX171" fmla="*/ 1257271 w 12192000"/>
                <a:gd name="connsiteY171" fmla="*/ 581180 h 757168"/>
                <a:gd name="connsiteX172" fmla="*/ 1031914 w 12192000"/>
                <a:gd name="connsiteY172" fmla="*/ 562692 h 757168"/>
                <a:gd name="connsiteX173" fmla="*/ 922031 w 12192000"/>
                <a:gd name="connsiteY173" fmla="*/ 566853 h 757168"/>
                <a:gd name="connsiteX174" fmla="*/ 873250 w 12192000"/>
                <a:gd name="connsiteY174" fmla="*/ 563724 h 757168"/>
                <a:gd name="connsiteX175" fmla="*/ 711627 w 12192000"/>
                <a:gd name="connsiteY175" fmla="*/ 529880 h 757168"/>
                <a:gd name="connsiteX176" fmla="*/ 311112 w 12192000"/>
                <a:gd name="connsiteY176" fmla="*/ 525106 h 757168"/>
                <a:gd name="connsiteX177" fmla="*/ 184145 w 12192000"/>
                <a:gd name="connsiteY177" fmla="*/ 532188 h 757168"/>
                <a:gd name="connsiteX178" fmla="*/ 116886 w 12192000"/>
                <a:gd name="connsiteY178" fmla="*/ 530572 h 757168"/>
                <a:gd name="connsiteX179" fmla="*/ 23941 w 12192000"/>
                <a:gd name="connsiteY179" fmla="*/ 506433 h 757168"/>
                <a:gd name="connsiteX180" fmla="*/ 0 w 12192000"/>
                <a:gd name="connsiteY180" fmla="*/ 502149 h 75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12192000" h="757168">
                  <a:moveTo>
                    <a:pt x="0" y="0"/>
                  </a:moveTo>
                  <a:lnTo>
                    <a:pt x="41653" y="6945"/>
                  </a:lnTo>
                  <a:cubicBezTo>
                    <a:pt x="55151" y="9178"/>
                    <a:pt x="68996" y="11810"/>
                    <a:pt x="81317" y="15509"/>
                  </a:cubicBezTo>
                  <a:cubicBezTo>
                    <a:pt x="92911" y="18978"/>
                    <a:pt x="102562" y="24446"/>
                    <a:pt x="114150" y="28105"/>
                  </a:cubicBezTo>
                  <a:cubicBezTo>
                    <a:pt x="145644" y="37958"/>
                    <a:pt x="177914" y="47281"/>
                    <a:pt x="214865" y="58374"/>
                  </a:cubicBezTo>
                  <a:cubicBezTo>
                    <a:pt x="236680" y="42349"/>
                    <a:pt x="264438" y="53534"/>
                    <a:pt x="299237" y="63560"/>
                  </a:cubicBezTo>
                  <a:cubicBezTo>
                    <a:pt x="334763" y="73816"/>
                    <a:pt x="376093" y="78654"/>
                    <a:pt x="415570" y="83774"/>
                  </a:cubicBezTo>
                  <a:cubicBezTo>
                    <a:pt x="487949" y="93100"/>
                    <a:pt x="560804" y="100354"/>
                    <a:pt x="633210" y="109108"/>
                  </a:cubicBezTo>
                  <a:cubicBezTo>
                    <a:pt x="648566" y="111058"/>
                    <a:pt x="666073" y="114072"/>
                    <a:pt x="677567" y="119446"/>
                  </a:cubicBezTo>
                  <a:cubicBezTo>
                    <a:pt x="756262" y="155621"/>
                    <a:pt x="853422" y="169678"/>
                    <a:pt x="946429" y="171502"/>
                  </a:cubicBezTo>
                  <a:cubicBezTo>
                    <a:pt x="1019582" y="173044"/>
                    <a:pt x="1091239" y="175083"/>
                    <a:pt x="1163367" y="182106"/>
                  </a:cubicBezTo>
                  <a:cubicBezTo>
                    <a:pt x="1168863" y="182586"/>
                    <a:pt x="1176224" y="182589"/>
                    <a:pt x="1180337" y="181279"/>
                  </a:cubicBezTo>
                  <a:cubicBezTo>
                    <a:pt x="1205822" y="172503"/>
                    <a:pt x="1231920" y="173109"/>
                    <a:pt x="1263939" y="173070"/>
                  </a:cubicBezTo>
                  <a:cubicBezTo>
                    <a:pt x="1309211" y="172961"/>
                    <a:pt x="1350592" y="176848"/>
                    <a:pt x="1392213" y="183225"/>
                  </a:cubicBezTo>
                  <a:cubicBezTo>
                    <a:pt x="1422516" y="187866"/>
                    <a:pt x="1453010" y="195759"/>
                    <a:pt x="1479752" y="205174"/>
                  </a:cubicBezTo>
                  <a:cubicBezTo>
                    <a:pt x="1516962" y="218381"/>
                    <a:pt x="1553071" y="224660"/>
                    <a:pt x="1589813" y="211706"/>
                  </a:cubicBezTo>
                  <a:cubicBezTo>
                    <a:pt x="1629541" y="197953"/>
                    <a:pt x="1673292" y="205778"/>
                    <a:pt x="1716264" y="207459"/>
                  </a:cubicBezTo>
                  <a:cubicBezTo>
                    <a:pt x="1734988" y="208248"/>
                    <a:pt x="1754789" y="209668"/>
                    <a:pt x="1772900" y="208137"/>
                  </a:cubicBezTo>
                  <a:cubicBezTo>
                    <a:pt x="1825381" y="203828"/>
                    <a:pt x="1876222" y="195808"/>
                    <a:pt x="1929319" y="193822"/>
                  </a:cubicBezTo>
                  <a:cubicBezTo>
                    <a:pt x="1958819" y="192698"/>
                    <a:pt x="1991232" y="199166"/>
                    <a:pt x="2021514" y="204186"/>
                  </a:cubicBezTo>
                  <a:cubicBezTo>
                    <a:pt x="2052154" y="209417"/>
                    <a:pt x="2082323" y="216530"/>
                    <a:pt x="2111753" y="223797"/>
                  </a:cubicBezTo>
                  <a:cubicBezTo>
                    <a:pt x="2131736" y="228659"/>
                    <a:pt x="2153567" y="233429"/>
                    <a:pt x="2169356" y="241125"/>
                  </a:cubicBezTo>
                  <a:cubicBezTo>
                    <a:pt x="2205243" y="258649"/>
                    <a:pt x="2242901" y="263295"/>
                    <a:pt x="2286638" y="257382"/>
                  </a:cubicBezTo>
                  <a:cubicBezTo>
                    <a:pt x="2293313" y="256396"/>
                    <a:pt x="2301018" y="256799"/>
                    <a:pt x="2308368" y="256995"/>
                  </a:cubicBezTo>
                  <a:cubicBezTo>
                    <a:pt x="2426026" y="259155"/>
                    <a:pt x="2543593" y="262834"/>
                    <a:pt x="2660621" y="262863"/>
                  </a:cubicBezTo>
                  <a:cubicBezTo>
                    <a:pt x="2708088" y="262871"/>
                    <a:pt x="2754165" y="254412"/>
                    <a:pt x="2801134" y="250006"/>
                  </a:cubicBezTo>
                  <a:cubicBezTo>
                    <a:pt x="2810748" y="249174"/>
                    <a:pt x="2821504" y="247638"/>
                    <a:pt x="2830994" y="249091"/>
                  </a:cubicBezTo>
                  <a:cubicBezTo>
                    <a:pt x="2934354" y="264045"/>
                    <a:pt x="3032340" y="255254"/>
                    <a:pt x="3129084" y="242009"/>
                  </a:cubicBezTo>
                  <a:cubicBezTo>
                    <a:pt x="3139090" y="240625"/>
                    <a:pt x="3151170" y="241831"/>
                    <a:pt x="3162162" y="242789"/>
                  </a:cubicBezTo>
                  <a:cubicBezTo>
                    <a:pt x="3192925" y="245736"/>
                    <a:pt x="3225969" y="254145"/>
                    <a:pt x="3254072" y="251612"/>
                  </a:cubicBezTo>
                  <a:cubicBezTo>
                    <a:pt x="3328782" y="244461"/>
                    <a:pt x="3402881" y="234992"/>
                    <a:pt x="3473491" y="221903"/>
                  </a:cubicBezTo>
                  <a:cubicBezTo>
                    <a:pt x="3545212" y="208683"/>
                    <a:pt x="3611651" y="197856"/>
                    <a:pt x="3691860" y="219228"/>
                  </a:cubicBezTo>
                  <a:cubicBezTo>
                    <a:pt x="3725977" y="228268"/>
                    <a:pt x="3771754" y="225515"/>
                    <a:pt x="3811494" y="225691"/>
                  </a:cubicBezTo>
                  <a:cubicBezTo>
                    <a:pt x="3840564" y="225687"/>
                    <a:pt x="3868906" y="218586"/>
                    <a:pt x="3897533" y="220087"/>
                  </a:cubicBezTo>
                  <a:cubicBezTo>
                    <a:pt x="3973874" y="224087"/>
                    <a:pt x="4042293" y="217563"/>
                    <a:pt x="4109430" y="200477"/>
                  </a:cubicBezTo>
                  <a:cubicBezTo>
                    <a:pt x="4135544" y="193834"/>
                    <a:pt x="4175268" y="201258"/>
                    <a:pt x="4208772" y="200914"/>
                  </a:cubicBezTo>
                  <a:cubicBezTo>
                    <a:pt x="4244136" y="200288"/>
                    <a:pt x="4280583" y="199908"/>
                    <a:pt x="4314641" y="196159"/>
                  </a:cubicBezTo>
                  <a:cubicBezTo>
                    <a:pt x="4402743" y="186278"/>
                    <a:pt x="4489848" y="174436"/>
                    <a:pt x="4577622" y="163774"/>
                  </a:cubicBezTo>
                  <a:cubicBezTo>
                    <a:pt x="4649843" y="154967"/>
                    <a:pt x="4719794" y="168553"/>
                    <a:pt x="4790345" y="177592"/>
                  </a:cubicBezTo>
                  <a:cubicBezTo>
                    <a:pt x="4834576" y="183345"/>
                    <a:pt x="4875614" y="193701"/>
                    <a:pt x="4926164" y="184139"/>
                  </a:cubicBezTo>
                  <a:cubicBezTo>
                    <a:pt x="4974485" y="175032"/>
                    <a:pt x="5034899" y="180870"/>
                    <a:pt x="5088812" y="177401"/>
                  </a:cubicBezTo>
                  <a:cubicBezTo>
                    <a:pt x="5134238" y="174439"/>
                    <a:pt x="5178353" y="168165"/>
                    <a:pt x="5222466" y="162082"/>
                  </a:cubicBezTo>
                  <a:cubicBezTo>
                    <a:pt x="5282519" y="153783"/>
                    <a:pt x="5341864" y="144876"/>
                    <a:pt x="5406528" y="153987"/>
                  </a:cubicBezTo>
                  <a:cubicBezTo>
                    <a:pt x="5479960" y="164323"/>
                    <a:pt x="5531876" y="142624"/>
                    <a:pt x="5590716" y="129490"/>
                  </a:cubicBezTo>
                  <a:cubicBezTo>
                    <a:pt x="5631296" y="120553"/>
                    <a:pt x="5675395" y="114659"/>
                    <a:pt x="5719429" y="110099"/>
                  </a:cubicBezTo>
                  <a:cubicBezTo>
                    <a:pt x="5778247" y="104215"/>
                    <a:pt x="5838715" y="102042"/>
                    <a:pt x="5897895" y="96368"/>
                  </a:cubicBezTo>
                  <a:cubicBezTo>
                    <a:pt x="5987399" y="87895"/>
                    <a:pt x="6077855" y="82333"/>
                    <a:pt x="6169957" y="94411"/>
                  </a:cubicBezTo>
                  <a:cubicBezTo>
                    <a:pt x="6212360" y="99875"/>
                    <a:pt x="6252010" y="101763"/>
                    <a:pt x="6294827" y="99236"/>
                  </a:cubicBezTo>
                  <a:cubicBezTo>
                    <a:pt x="6364965" y="95091"/>
                    <a:pt x="6436581" y="97891"/>
                    <a:pt x="6494261" y="71724"/>
                  </a:cubicBezTo>
                  <a:cubicBezTo>
                    <a:pt x="6514615" y="62488"/>
                    <a:pt x="6550354" y="61691"/>
                    <a:pt x="6579627" y="57883"/>
                  </a:cubicBezTo>
                  <a:cubicBezTo>
                    <a:pt x="6613354" y="53353"/>
                    <a:pt x="6637770" y="57878"/>
                    <a:pt x="6654800" y="77086"/>
                  </a:cubicBezTo>
                  <a:cubicBezTo>
                    <a:pt x="6662444" y="85688"/>
                    <a:pt x="6685147" y="94892"/>
                    <a:pt x="6703059" y="97166"/>
                  </a:cubicBezTo>
                  <a:cubicBezTo>
                    <a:pt x="6756799" y="103989"/>
                    <a:pt x="6806654" y="100687"/>
                    <a:pt x="6859445" y="90481"/>
                  </a:cubicBezTo>
                  <a:cubicBezTo>
                    <a:pt x="6908894" y="80861"/>
                    <a:pt x="6969747" y="85387"/>
                    <a:pt x="7025414" y="83536"/>
                  </a:cubicBezTo>
                  <a:cubicBezTo>
                    <a:pt x="7064862" y="82168"/>
                    <a:pt x="7104501" y="77186"/>
                    <a:pt x="7144137" y="79264"/>
                  </a:cubicBezTo>
                  <a:cubicBezTo>
                    <a:pt x="7193316" y="81841"/>
                    <a:pt x="7241809" y="90488"/>
                    <a:pt x="7291235" y="95367"/>
                  </a:cubicBezTo>
                  <a:cubicBezTo>
                    <a:pt x="7329668" y="99288"/>
                    <a:pt x="7368978" y="100585"/>
                    <a:pt x="7407395" y="104888"/>
                  </a:cubicBezTo>
                  <a:cubicBezTo>
                    <a:pt x="7438868" y="108256"/>
                    <a:pt x="7469832" y="114265"/>
                    <a:pt x="7500837" y="119515"/>
                  </a:cubicBezTo>
                  <a:cubicBezTo>
                    <a:pt x="7512146" y="121444"/>
                    <a:pt x="7523255" y="127178"/>
                    <a:pt x="7533567" y="126955"/>
                  </a:cubicBezTo>
                  <a:cubicBezTo>
                    <a:pt x="7636025" y="124121"/>
                    <a:pt x="7707510" y="164497"/>
                    <a:pt x="7792910" y="185188"/>
                  </a:cubicBezTo>
                  <a:cubicBezTo>
                    <a:pt x="7882663" y="207063"/>
                    <a:pt x="7969001" y="237914"/>
                    <a:pt x="8070699" y="235423"/>
                  </a:cubicBezTo>
                  <a:cubicBezTo>
                    <a:pt x="8132239" y="233879"/>
                    <a:pt x="8191903" y="225939"/>
                    <a:pt x="8253177" y="222473"/>
                  </a:cubicBezTo>
                  <a:cubicBezTo>
                    <a:pt x="8274949" y="221324"/>
                    <a:pt x="8299150" y="222976"/>
                    <a:pt x="8320683" y="226393"/>
                  </a:cubicBezTo>
                  <a:cubicBezTo>
                    <a:pt x="8424731" y="242340"/>
                    <a:pt x="8527777" y="249266"/>
                    <a:pt x="8631438" y="237528"/>
                  </a:cubicBezTo>
                  <a:cubicBezTo>
                    <a:pt x="8649201" y="235596"/>
                    <a:pt x="8668058" y="233915"/>
                    <a:pt x="8686410" y="234877"/>
                  </a:cubicBezTo>
                  <a:cubicBezTo>
                    <a:pt x="8786966" y="240146"/>
                    <a:pt x="8885480" y="249315"/>
                    <a:pt x="8980658" y="273001"/>
                  </a:cubicBezTo>
                  <a:cubicBezTo>
                    <a:pt x="9012626" y="280972"/>
                    <a:pt x="9052108" y="279035"/>
                    <a:pt x="9087625" y="282423"/>
                  </a:cubicBezTo>
                  <a:cubicBezTo>
                    <a:pt x="9120583" y="285484"/>
                    <a:pt x="9154319" y="287825"/>
                    <a:pt x="9186017" y="293875"/>
                  </a:cubicBezTo>
                  <a:cubicBezTo>
                    <a:pt x="9232288" y="302785"/>
                    <a:pt x="9275554" y="305815"/>
                    <a:pt x="9323931" y="302628"/>
                  </a:cubicBezTo>
                  <a:cubicBezTo>
                    <a:pt x="9370084" y="299705"/>
                    <a:pt x="9419491" y="304964"/>
                    <a:pt x="9467213" y="307275"/>
                  </a:cubicBezTo>
                  <a:cubicBezTo>
                    <a:pt x="9520438" y="309874"/>
                    <a:pt x="9573661" y="312473"/>
                    <a:pt x="9626826" y="316213"/>
                  </a:cubicBezTo>
                  <a:cubicBezTo>
                    <a:pt x="9648094" y="317708"/>
                    <a:pt x="9671915" y="326588"/>
                    <a:pt x="9689696" y="324467"/>
                  </a:cubicBezTo>
                  <a:cubicBezTo>
                    <a:pt x="9747117" y="317175"/>
                    <a:pt x="9803355" y="332523"/>
                    <a:pt x="9860526" y="329986"/>
                  </a:cubicBezTo>
                  <a:cubicBezTo>
                    <a:pt x="9888572" y="328594"/>
                    <a:pt x="9919723" y="338048"/>
                    <a:pt x="9949775" y="340386"/>
                  </a:cubicBezTo>
                  <a:cubicBezTo>
                    <a:pt x="9998886" y="344296"/>
                    <a:pt x="10048092" y="346302"/>
                    <a:pt x="10097252" y="349262"/>
                  </a:cubicBezTo>
                  <a:cubicBezTo>
                    <a:pt x="10113390" y="350297"/>
                    <a:pt x="10129133" y="351886"/>
                    <a:pt x="10145261" y="353113"/>
                  </a:cubicBezTo>
                  <a:cubicBezTo>
                    <a:pt x="10159555" y="354243"/>
                    <a:pt x="10174512" y="356743"/>
                    <a:pt x="10188159" y="356124"/>
                  </a:cubicBezTo>
                  <a:cubicBezTo>
                    <a:pt x="10237589" y="353944"/>
                    <a:pt x="10286441" y="348682"/>
                    <a:pt x="10336144" y="348235"/>
                  </a:cubicBezTo>
                  <a:cubicBezTo>
                    <a:pt x="10379222" y="347822"/>
                    <a:pt x="10423443" y="353764"/>
                    <a:pt x="10466847" y="354131"/>
                  </a:cubicBezTo>
                  <a:cubicBezTo>
                    <a:pt x="10543353" y="354898"/>
                    <a:pt x="10619988" y="353190"/>
                    <a:pt x="10696514" y="353575"/>
                  </a:cubicBezTo>
                  <a:cubicBezTo>
                    <a:pt x="10713071" y="353680"/>
                    <a:pt x="10730069" y="359342"/>
                    <a:pt x="10746932" y="360606"/>
                  </a:cubicBezTo>
                  <a:cubicBezTo>
                    <a:pt x="10799731" y="364326"/>
                    <a:pt x="10852569" y="367289"/>
                    <a:pt x="10905388" y="370627"/>
                  </a:cubicBezTo>
                  <a:cubicBezTo>
                    <a:pt x="10935470" y="372396"/>
                    <a:pt x="10965963" y="373421"/>
                    <a:pt x="10995602" y="376691"/>
                  </a:cubicBezTo>
                  <a:cubicBezTo>
                    <a:pt x="11034750" y="381032"/>
                    <a:pt x="11070168" y="386324"/>
                    <a:pt x="11107647" y="373405"/>
                  </a:cubicBezTo>
                  <a:cubicBezTo>
                    <a:pt x="11165372" y="353347"/>
                    <a:pt x="11236837" y="366060"/>
                    <a:pt x="11302440" y="364156"/>
                  </a:cubicBezTo>
                  <a:cubicBezTo>
                    <a:pt x="11319394" y="363708"/>
                    <a:pt x="11336655" y="364422"/>
                    <a:pt x="11353613" y="363785"/>
                  </a:cubicBezTo>
                  <a:cubicBezTo>
                    <a:pt x="11384961" y="362566"/>
                    <a:pt x="11415955" y="360947"/>
                    <a:pt x="11447323" y="359346"/>
                  </a:cubicBezTo>
                  <a:cubicBezTo>
                    <a:pt x="11452855" y="359066"/>
                    <a:pt x="11459104" y="359200"/>
                    <a:pt x="11464292" y="358519"/>
                  </a:cubicBezTo>
                  <a:cubicBezTo>
                    <a:pt x="11512058" y="353010"/>
                    <a:pt x="11559143" y="346321"/>
                    <a:pt x="11607560" y="342370"/>
                  </a:cubicBezTo>
                  <a:cubicBezTo>
                    <a:pt x="11631218" y="340368"/>
                    <a:pt x="11657295" y="341352"/>
                    <a:pt x="11681426" y="344335"/>
                  </a:cubicBezTo>
                  <a:cubicBezTo>
                    <a:pt x="11751997" y="352993"/>
                    <a:pt x="11821986" y="358760"/>
                    <a:pt x="11893565" y="355261"/>
                  </a:cubicBezTo>
                  <a:cubicBezTo>
                    <a:pt x="11921973" y="353889"/>
                    <a:pt x="11953288" y="360300"/>
                    <a:pt x="11983290" y="363588"/>
                  </a:cubicBezTo>
                  <a:lnTo>
                    <a:pt x="12192000" y="388018"/>
                  </a:lnTo>
                  <a:lnTo>
                    <a:pt x="12192000" y="577115"/>
                  </a:lnTo>
                  <a:lnTo>
                    <a:pt x="12157329" y="588862"/>
                  </a:lnTo>
                  <a:cubicBezTo>
                    <a:pt x="12118393" y="608572"/>
                    <a:pt x="12109715" y="605637"/>
                    <a:pt x="12066948" y="586034"/>
                  </a:cubicBezTo>
                  <a:cubicBezTo>
                    <a:pt x="12016991" y="563193"/>
                    <a:pt x="11965119" y="541779"/>
                    <a:pt x="11911344" y="521599"/>
                  </a:cubicBezTo>
                  <a:cubicBezTo>
                    <a:pt x="11894383" y="515178"/>
                    <a:pt x="11869417" y="514060"/>
                    <a:pt x="11847823" y="511785"/>
                  </a:cubicBezTo>
                  <a:cubicBezTo>
                    <a:pt x="11811233" y="507768"/>
                    <a:pt x="11773630" y="501982"/>
                    <a:pt x="11737547" y="502380"/>
                  </a:cubicBezTo>
                  <a:cubicBezTo>
                    <a:pt x="11702930" y="502855"/>
                    <a:pt x="11668388" y="508866"/>
                    <a:pt x="11636052" y="514993"/>
                  </a:cubicBezTo>
                  <a:cubicBezTo>
                    <a:pt x="11545722" y="532199"/>
                    <a:pt x="11462455" y="555118"/>
                    <a:pt x="11394706" y="590867"/>
                  </a:cubicBezTo>
                  <a:cubicBezTo>
                    <a:pt x="11385999" y="595562"/>
                    <a:pt x="11369016" y="596581"/>
                    <a:pt x="11354978" y="597561"/>
                  </a:cubicBezTo>
                  <a:cubicBezTo>
                    <a:pt x="11332076" y="599224"/>
                    <a:pt x="11308448" y="600655"/>
                    <a:pt x="11285306" y="599825"/>
                  </a:cubicBezTo>
                  <a:cubicBezTo>
                    <a:pt x="11172906" y="595841"/>
                    <a:pt x="11083430" y="617861"/>
                    <a:pt x="11008528" y="656670"/>
                  </a:cubicBezTo>
                  <a:cubicBezTo>
                    <a:pt x="10986971" y="667750"/>
                    <a:pt x="10970753" y="668236"/>
                    <a:pt x="10948735" y="652964"/>
                  </a:cubicBezTo>
                  <a:cubicBezTo>
                    <a:pt x="10923173" y="635218"/>
                    <a:pt x="10885031" y="639705"/>
                    <a:pt x="10850698" y="641721"/>
                  </a:cubicBezTo>
                  <a:cubicBezTo>
                    <a:pt x="10815269" y="643680"/>
                    <a:pt x="10779458" y="645811"/>
                    <a:pt x="10744026" y="647769"/>
                  </a:cubicBezTo>
                  <a:cubicBezTo>
                    <a:pt x="10717832" y="649066"/>
                    <a:pt x="10692021" y="650003"/>
                    <a:pt x="10666160" y="651891"/>
                  </a:cubicBezTo>
                  <a:cubicBezTo>
                    <a:pt x="10585627" y="657783"/>
                    <a:pt x="10513854" y="650969"/>
                    <a:pt x="10450521" y="616552"/>
                  </a:cubicBezTo>
                  <a:cubicBezTo>
                    <a:pt x="10402221" y="590175"/>
                    <a:pt x="10339099" y="579806"/>
                    <a:pt x="10271192" y="583498"/>
                  </a:cubicBezTo>
                  <a:cubicBezTo>
                    <a:pt x="10262701" y="584006"/>
                    <a:pt x="10251859" y="587254"/>
                    <a:pt x="10246067" y="585423"/>
                  </a:cubicBezTo>
                  <a:cubicBezTo>
                    <a:pt x="10158786" y="558528"/>
                    <a:pt x="10086634" y="594049"/>
                    <a:pt x="10005027" y="592252"/>
                  </a:cubicBezTo>
                  <a:cubicBezTo>
                    <a:pt x="9969004" y="591507"/>
                    <a:pt x="9931565" y="603664"/>
                    <a:pt x="9898681" y="613195"/>
                  </a:cubicBezTo>
                  <a:cubicBezTo>
                    <a:pt x="9853463" y="626281"/>
                    <a:pt x="9813049" y="639042"/>
                    <a:pt x="9753225" y="629038"/>
                  </a:cubicBezTo>
                  <a:cubicBezTo>
                    <a:pt x="9693404" y="618845"/>
                    <a:pt x="9637675" y="628898"/>
                    <a:pt x="9591376" y="648601"/>
                  </a:cubicBezTo>
                  <a:cubicBezTo>
                    <a:pt x="9556001" y="663537"/>
                    <a:pt x="9518120" y="663077"/>
                    <a:pt x="9472860" y="655936"/>
                  </a:cubicBezTo>
                  <a:cubicBezTo>
                    <a:pt x="9416283" y="647056"/>
                    <a:pt x="9357217" y="643578"/>
                    <a:pt x="9299788" y="636945"/>
                  </a:cubicBezTo>
                  <a:cubicBezTo>
                    <a:pt x="9287347" y="635531"/>
                    <a:pt x="9271710" y="632039"/>
                    <a:pt x="9264605" y="627087"/>
                  </a:cubicBezTo>
                  <a:cubicBezTo>
                    <a:pt x="9177661" y="565680"/>
                    <a:pt x="9051076" y="558473"/>
                    <a:pt x="8926435" y="549269"/>
                  </a:cubicBezTo>
                  <a:cubicBezTo>
                    <a:pt x="8850925" y="543595"/>
                    <a:pt x="8774954" y="539613"/>
                    <a:pt x="8698934" y="536583"/>
                  </a:cubicBezTo>
                  <a:cubicBezTo>
                    <a:pt x="8673232" y="535428"/>
                    <a:pt x="8645916" y="537050"/>
                    <a:pt x="8622862" y="541563"/>
                  </a:cubicBezTo>
                  <a:cubicBezTo>
                    <a:pt x="8574890" y="551069"/>
                    <a:pt x="8530403" y="564380"/>
                    <a:pt x="8482784" y="574094"/>
                  </a:cubicBezTo>
                  <a:cubicBezTo>
                    <a:pt x="8464923" y="577929"/>
                    <a:pt x="8442157" y="576927"/>
                    <a:pt x="8421565" y="576610"/>
                  </a:cubicBezTo>
                  <a:cubicBezTo>
                    <a:pt x="8385152" y="576229"/>
                    <a:pt x="8345023" y="569546"/>
                    <a:pt x="8313469" y="574762"/>
                  </a:cubicBezTo>
                  <a:cubicBezTo>
                    <a:pt x="8231431" y="588203"/>
                    <a:pt x="8155671" y="580227"/>
                    <a:pt x="8079520" y="558685"/>
                  </a:cubicBezTo>
                  <a:cubicBezTo>
                    <a:pt x="7972906" y="528487"/>
                    <a:pt x="7870782" y="525043"/>
                    <a:pt x="7773327" y="558854"/>
                  </a:cubicBezTo>
                  <a:cubicBezTo>
                    <a:pt x="7729470" y="574107"/>
                    <a:pt x="7688069" y="563543"/>
                    <a:pt x="7652477" y="547561"/>
                  </a:cubicBezTo>
                  <a:cubicBezTo>
                    <a:pt x="7611494" y="529005"/>
                    <a:pt x="7570974" y="522685"/>
                    <a:pt x="7522274" y="532150"/>
                  </a:cubicBezTo>
                  <a:cubicBezTo>
                    <a:pt x="7511488" y="534257"/>
                    <a:pt x="7496511" y="532136"/>
                    <a:pt x="7484080" y="530532"/>
                  </a:cubicBezTo>
                  <a:cubicBezTo>
                    <a:pt x="7413133" y="522044"/>
                    <a:pt x="7341987" y="510303"/>
                    <a:pt x="7282277" y="540177"/>
                  </a:cubicBezTo>
                  <a:cubicBezTo>
                    <a:pt x="7270558" y="546051"/>
                    <a:pt x="7251336" y="547713"/>
                    <a:pt x="7235690" y="551282"/>
                  </a:cubicBezTo>
                  <a:cubicBezTo>
                    <a:pt x="7170161" y="565782"/>
                    <a:pt x="7172820" y="564203"/>
                    <a:pt x="7116339" y="539494"/>
                  </a:cubicBezTo>
                  <a:cubicBezTo>
                    <a:pt x="7086841" y="526502"/>
                    <a:pt x="7045980" y="512724"/>
                    <a:pt x="7011067" y="511848"/>
                  </a:cubicBezTo>
                  <a:cubicBezTo>
                    <a:pt x="6800473" y="506533"/>
                    <a:pt x="6601893" y="468653"/>
                    <a:pt x="6403234" y="432296"/>
                  </a:cubicBezTo>
                  <a:cubicBezTo>
                    <a:pt x="6280760" y="409851"/>
                    <a:pt x="6160432" y="402592"/>
                    <a:pt x="6036273" y="412301"/>
                  </a:cubicBezTo>
                  <a:cubicBezTo>
                    <a:pt x="5946471" y="419425"/>
                    <a:pt x="5863077" y="395593"/>
                    <a:pt x="5780467" y="377910"/>
                  </a:cubicBezTo>
                  <a:cubicBezTo>
                    <a:pt x="5763357" y="374343"/>
                    <a:pt x="5747757" y="363033"/>
                    <a:pt x="5739051" y="353609"/>
                  </a:cubicBezTo>
                  <a:cubicBezTo>
                    <a:pt x="5707675" y="320294"/>
                    <a:pt x="5653252" y="312483"/>
                    <a:pt x="5583566" y="321995"/>
                  </a:cubicBezTo>
                  <a:cubicBezTo>
                    <a:pt x="5528347" y="329404"/>
                    <a:pt x="5477716" y="340486"/>
                    <a:pt x="5432030" y="362512"/>
                  </a:cubicBezTo>
                  <a:cubicBezTo>
                    <a:pt x="5378421" y="388318"/>
                    <a:pt x="5322767" y="418026"/>
                    <a:pt x="5241398" y="425781"/>
                  </a:cubicBezTo>
                  <a:cubicBezTo>
                    <a:pt x="5206262" y="429089"/>
                    <a:pt x="5176131" y="428273"/>
                    <a:pt x="5139710" y="421022"/>
                  </a:cubicBezTo>
                  <a:cubicBezTo>
                    <a:pt x="5069048" y="407018"/>
                    <a:pt x="4997864" y="396037"/>
                    <a:pt x="4929402" y="424310"/>
                  </a:cubicBezTo>
                  <a:cubicBezTo>
                    <a:pt x="4891785" y="439890"/>
                    <a:pt x="4841650" y="448519"/>
                    <a:pt x="4782793" y="441046"/>
                  </a:cubicBezTo>
                  <a:cubicBezTo>
                    <a:pt x="4709316" y="431663"/>
                    <a:pt x="4641426" y="442031"/>
                    <a:pt x="4577594" y="459290"/>
                  </a:cubicBezTo>
                  <a:cubicBezTo>
                    <a:pt x="4554816" y="465538"/>
                    <a:pt x="4527069" y="468279"/>
                    <a:pt x="4500826" y="470529"/>
                  </a:cubicBezTo>
                  <a:cubicBezTo>
                    <a:pt x="4440199" y="475746"/>
                    <a:pt x="4379252" y="479993"/>
                    <a:pt x="4317973" y="483649"/>
                  </a:cubicBezTo>
                  <a:cubicBezTo>
                    <a:pt x="4267762" y="486741"/>
                    <a:pt x="4217264" y="488292"/>
                    <a:pt x="4166722" y="490602"/>
                  </a:cubicBezTo>
                  <a:cubicBezTo>
                    <a:pt x="4111394" y="493045"/>
                    <a:pt x="4067073" y="503124"/>
                    <a:pt x="4042814" y="530660"/>
                  </a:cubicBezTo>
                  <a:cubicBezTo>
                    <a:pt x="4034996" y="539407"/>
                    <a:pt x="4017001" y="545715"/>
                    <a:pt x="4002653" y="552594"/>
                  </a:cubicBezTo>
                  <a:cubicBezTo>
                    <a:pt x="3992459" y="557592"/>
                    <a:pt x="3979023" y="561086"/>
                    <a:pt x="3969549" y="566312"/>
                  </a:cubicBezTo>
                  <a:cubicBezTo>
                    <a:pt x="3919896" y="593854"/>
                    <a:pt x="3870968" y="621622"/>
                    <a:pt x="3821685" y="649183"/>
                  </a:cubicBezTo>
                  <a:cubicBezTo>
                    <a:pt x="3816761" y="651788"/>
                    <a:pt x="3811445" y="654943"/>
                    <a:pt x="3805138" y="655947"/>
                  </a:cubicBezTo>
                  <a:cubicBezTo>
                    <a:pt x="3739817" y="666451"/>
                    <a:pt x="3673801" y="676154"/>
                    <a:pt x="3609177" y="687459"/>
                  </a:cubicBezTo>
                  <a:cubicBezTo>
                    <a:pt x="3584288" y="691878"/>
                    <a:pt x="3558597" y="697589"/>
                    <a:pt x="3539727" y="706521"/>
                  </a:cubicBezTo>
                  <a:cubicBezTo>
                    <a:pt x="3496714" y="726780"/>
                    <a:pt x="3457268" y="749132"/>
                    <a:pt x="3396572" y="755681"/>
                  </a:cubicBezTo>
                  <a:cubicBezTo>
                    <a:pt x="3378807" y="757611"/>
                    <a:pt x="3357809" y="758036"/>
                    <a:pt x="3341054" y="754679"/>
                  </a:cubicBezTo>
                  <a:cubicBezTo>
                    <a:pt x="3272962" y="740809"/>
                    <a:pt x="3206471" y="724541"/>
                    <a:pt x="3138775" y="710120"/>
                  </a:cubicBezTo>
                  <a:cubicBezTo>
                    <a:pt x="3095820" y="701191"/>
                    <a:pt x="3056969" y="691141"/>
                    <a:pt x="3037283" y="666453"/>
                  </a:cubicBezTo>
                  <a:cubicBezTo>
                    <a:pt x="3031764" y="659487"/>
                    <a:pt x="3015626" y="651391"/>
                    <a:pt x="3002117" y="649347"/>
                  </a:cubicBezTo>
                  <a:cubicBezTo>
                    <a:pt x="2915220" y="636209"/>
                    <a:pt x="2829194" y="627503"/>
                    <a:pt x="2747294" y="652400"/>
                  </a:cubicBezTo>
                  <a:cubicBezTo>
                    <a:pt x="2730084" y="657794"/>
                    <a:pt x="2698519" y="656140"/>
                    <a:pt x="2676273" y="652304"/>
                  </a:cubicBezTo>
                  <a:cubicBezTo>
                    <a:pt x="2590546" y="637890"/>
                    <a:pt x="2508883" y="630176"/>
                    <a:pt x="2432360" y="657836"/>
                  </a:cubicBezTo>
                  <a:cubicBezTo>
                    <a:pt x="2423352" y="661179"/>
                    <a:pt x="2395274" y="656272"/>
                    <a:pt x="2382311" y="650824"/>
                  </a:cubicBezTo>
                  <a:cubicBezTo>
                    <a:pt x="2257393" y="597728"/>
                    <a:pt x="2187724" y="592930"/>
                    <a:pt x="2055134" y="630053"/>
                  </a:cubicBezTo>
                  <a:cubicBezTo>
                    <a:pt x="2046542" y="632464"/>
                    <a:pt x="2035364" y="635121"/>
                    <a:pt x="2031829" y="639324"/>
                  </a:cubicBezTo>
                  <a:cubicBezTo>
                    <a:pt x="2007977" y="666120"/>
                    <a:pt x="1960229" y="664380"/>
                    <a:pt x="1912764" y="664183"/>
                  </a:cubicBezTo>
                  <a:cubicBezTo>
                    <a:pt x="1860521" y="663924"/>
                    <a:pt x="1808236" y="664426"/>
                    <a:pt x="1755637" y="663960"/>
                  </a:cubicBezTo>
                  <a:cubicBezTo>
                    <a:pt x="1746439" y="663859"/>
                    <a:pt x="1736243" y="661799"/>
                    <a:pt x="1727159" y="659605"/>
                  </a:cubicBezTo>
                  <a:cubicBezTo>
                    <a:pt x="1692256" y="651480"/>
                    <a:pt x="1658604" y="640559"/>
                    <a:pt x="1622470" y="634850"/>
                  </a:cubicBezTo>
                  <a:cubicBezTo>
                    <a:pt x="1544362" y="622552"/>
                    <a:pt x="1469248" y="602210"/>
                    <a:pt x="1385955" y="604522"/>
                  </a:cubicBezTo>
                  <a:cubicBezTo>
                    <a:pt x="1371585" y="604913"/>
                    <a:pt x="1355357" y="598530"/>
                    <a:pt x="1340055" y="595629"/>
                  </a:cubicBezTo>
                  <a:cubicBezTo>
                    <a:pt x="1312351" y="590552"/>
                    <a:pt x="1285460" y="583993"/>
                    <a:pt x="1257271" y="581180"/>
                  </a:cubicBezTo>
                  <a:cubicBezTo>
                    <a:pt x="1182583" y="573830"/>
                    <a:pt x="1107142" y="566824"/>
                    <a:pt x="1031914" y="562692"/>
                  </a:cubicBezTo>
                  <a:cubicBezTo>
                    <a:pt x="995593" y="560597"/>
                    <a:pt x="958880" y="565923"/>
                    <a:pt x="922031" y="566853"/>
                  </a:cubicBezTo>
                  <a:cubicBezTo>
                    <a:pt x="905446" y="567320"/>
                    <a:pt x="878533" y="568199"/>
                    <a:pt x="873250" y="563724"/>
                  </a:cubicBezTo>
                  <a:cubicBezTo>
                    <a:pt x="832343" y="529722"/>
                    <a:pt x="772202" y="532674"/>
                    <a:pt x="711627" y="529880"/>
                  </a:cubicBezTo>
                  <a:cubicBezTo>
                    <a:pt x="577999" y="523641"/>
                    <a:pt x="447408" y="543696"/>
                    <a:pt x="311112" y="525106"/>
                  </a:cubicBezTo>
                  <a:cubicBezTo>
                    <a:pt x="271645" y="519795"/>
                    <a:pt x="226936" y="530235"/>
                    <a:pt x="184145" y="532188"/>
                  </a:cubicBezTo>
                  <a:cubicBezTo>
                    <a:pt x="162015" y="533128"/>
                    <a:pt x="137665" y="534333"/>
                    <a:pt x="116886" y="530572"/>
                  </a:cubicBezTo>
                  <a:cubicBezTo>
                    <a:pt x="84810" y="524693"/>
                    <a:pt x="54011" y="515448"/>
                    <a:pt x="23941" y="506433"/>
                  </a:cubicBezTo>
                  <a:lnTo>
                    <a:pt x="0" y="502149"/>
                  </a:lnTo>
                  <a:close/>
                </a:path>
              </a:pathLst>
            </a:custGeom>
            <a:solidFill>
              <a:srgbClr val="FFFFFF"/>
            </a:solidFill>
            <a:ln w="12700" cap="flat" cmpd="sng" algn="ctr">
              <a:noFill/>
              <a:prstDash val="solid"/>
              <a:miter lim="800000"/>
            </a:ln>
            <a:effectLst>
              <a:outerShdw blurRad="381000" dist="1524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4EBC51E4-7477-4290-BBD0-18AD942C36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959818"/>
              <a:ext cx="12192000" cy="757168"/>
            </a:xfrm>
            <a:custGeom>
              <a:avLst/>
              <a:gdLst>
                <a:gd name="connsiteX0" fmla="*/ 0 w 12192000"/>
                <a:gd name="connsiteY0" fmla="*/ 0 h 757168"/>
                <a:gd name="connsiteX1" fmla="*/ 41653 w 12192000"/>
                <a:gd name="connsiteY1" fmla="*/ 6945 h 757168"/>
                <a:gd name="connsiteX2" fmla="*/ 81317 w 12192000"/>
                <a:gd name="connsiteY2" fmla="*/ 15509 h 757168"/>
                <a:gd name="connsiteX3" fmla="*/ 114150 w 12192000"/>
                <a:gd name="connsiteY3" fmla="*/ 28105 h 757168"/>
                <a:gd name="connsiteX4" fmla="*/ 214865 w 12192000"/>
                <a:gd name="connsiteY4" fmla="*/ 58374 h 757168"/>
                <a:gd name="connsiteX5" fmla="*/ 299237 w 12192000"/>
                <a:gd name="connsiteY5" fmla="*/ 63560 h 757168"/>
                <a:gd name="connsiteX6" fmla="*/ 415570 w 12192000"/>
                <a:gd name="connsiteY6" fmla="*/ 83774 h 757168"/>
                <a:gd name="connsiteX7" fmla="*/ 633210 w 12192000"/>
                <a:gd name="connsiteY7" fmla="*/ 109108 h 757168"/>
                <a:gd name="connsiteX8" fmla="*/ 677567 w 12192000"/>
                <a:gd name="connsiteY8" fmla="*/ 119446 h 757168"/>
                <a:gd name="connsiteX9" fmla="*/ 946429 w 12192000"/>
                <a:gd name="connsiteY9" fmla="*/ 171502 h 757168"/>
                <a:gd name="connsiteX10" fmla="*/ 1163367 w 12192000"/>
                <a:gd name="connsiteY10" fmla="*/ 182106 h 757168"/>
                <a:gd name="connsiteX11" fmla="*/ 1180337 w 12192000"/>
                <a:gd name="connsiteY11" fmla="*/ 181279 h 757168"/>
                <a:gd name="connsiteX12" fmla="*/ 1263939 w 12192000"/>
                <a:gd name="connsiteY12" fmla="*/ 173070 h 757168"/>
                <a:gd name="connsiteX13" fmla="*/ 1392213 w 12192000"/>
                <a:gd name="connsiteY13" fmla="*/ 183225 h 757168"/>
                <a:gd name="connsiteX14" fmla="*/ 1479752 w 12192000"/>
                <a:gd name="connsiteY14" fmla="*/ 205174 h 757168"/>
                <a:gd name="connsiteX15" fmla="*/ 1589813 w 12192000"/>
                <a:gd name="connsiteY15" fmla="*/ 211706 h 757168"/>
                <a:gd name="connsiteX16" fmla="*/ 1716264 w 12192000"/>
                <a:gd name="connsiteY16" fmla="*/ 207459 h 757168"/>
                <a:gd name="connsiteX17" fmla="*/ 1772900 w 12192000"/>
                <a:gd name="connsiteY17" fmla="*/ 208137 h 757168"/>
                <a:gd name="connsiteX18" fmla="*/ 1929319 w 12192000"/>
                <a:gd name="connsiteY18" fmla="*/ 193822 h 757168"/>
                <a:gd name="connsiteX19" fmla="*/ 2021514 w 12192000"/>
                <a:gd name="connsiteY19" fmla="*/ 204186 h 757168"/>
                <a:gd name="connsiteX20" fmla="*/ 2111753 w 12192000"/>
                <a:gd name="connsiteY20" fmla="*/ 223797 h 757168"/>
                <a:gd name="connsiteX21" fmla="*/ 2169356 w 12192000"/>
                <a:gd name="connsiteY21" fmla="*/ 241125 h 757168"/>
                <a:gd name="connsiteX22" fmla="*/ 2286638 w 12192000"/>
                <a:gd name="connsiteY22" fmla="*/ 257382 h 757168"/>
                <a:gd name="connsiteX23" fmla="*/ 2308368 w 12192000"/>
                <a:gd name="connsiteY23" fmla="*/ 256995 h 757168"/>
                <a:gd name="connsiteX24" fmla="*/ 2660621 w 12192000"/>
                <a:gd name="connsiteY24" fmla="*/ 262863 h 757168"/>
                <a:gd name="connsiteX25" fmla="*/ 2801134 w 12192000"/>
                <a:gd name="connsiteY25" fmla="*/ 250006 h 757168"/>
                <a:gd name="connsiteX26" fmla="*/ 2830994 w 12192000"/>
                <a:gd name="connsiteY26" fmla="*/ 249091 h 757168"/>
                <a:gd name="connsiteX27" fmla="*/ 3129084 w 12192000"/>
                <a:gd name="connsiteY27" fmla="*/ 242009 h 757168"/>
                <a:gd name="connsiteX28" fmla="*/ 3162162 w 12192000"/>
                <a:gd name="connsiteY28" fmla="*/ 242789 h 757168"/>
                <a:gd name="connsiteX29" fmla="*/ 3254072 w 12192000"/>
                <a:gd name="connsiteY29" fmla="*/ 251612 h 757168"/>
                <a:gd name="connsiteX30" fmla="*/ 3473491 w 12192000"/>
                <a:gd name="connsiteY30" fmla="*/ 221903 h 757168"/>
                <a:gd name="connsiteX31" fmla="*/ 3691860 w 12192000"/>
                <a:gd name="connsiteY31" fmla="*/ 219228 h 757168"/>
                <a:gd name="connsiteX32" fmla="*/ 3811494 w 12192000"/>
                <a:gd name="connsiteY32" fmla="*/ 225691 h 757168"/>
                <a:gd name="connsiteX33" fmla="*/ 3897533 w 12192000"/>
                <a:gd name="connsiteY33" fmla="*/ 220087 h 757168"/>
                <a:gd name="connsiteX34" fmla="*/ 4109430 w 12192000"/>
                <a:gd name="connsiteY34" fmla="*/ 200477 h 757168"/>
                <a:gd name="connsiteX35" fmla="*/ 4208772 w 12192000"/>
                <a:gd name="connsiteY35" fmla="*/ 200914 h 757168"/>
                <a:gd name="connsiteX36" fmla="*/ 4314641 w 12192000"/>
                <a:gd name="connsiteY36" fmla="*/ 196159 h 757168"/>
                <a:gd name="connsiteX37" fmla="*/ 4577622 w 12192000"/>
                <a:gd name="connsiteY37" fmla="*/ 163774 h 757168"/>
                <a:gd name="connsiteX38" fmla="*/ 4790345 w 12192000"/>
                <a:gd name="connsiteY38" fmla="*/ 177592 h 757168"/>
                <a:gd name="connsiteX39" fmla="*/ 4926164 w 12192000"/>
                <a:gd name="connsiteY39" fmla="*/ 184139 h 757168"/>
                <a:gd name="connsiteX40" fmla="*/ 5088812 w 12192000"/>
                <a:gd name="connsiteY40" fmla="*/ 177401 h 757168"/>
                <a:gd name="connsiteX41" fmla="*/ 5222466 w 12192000"/>
                <a:gd name="connsiteY41" fmla="*/ 162082 h 757168"/>
                <a:gd name="connsiteX42" fmla="*/ 5406528 w 12192000"/>
                <a:gd name="connsiteY42" fmla="*/ 153987 h 757168"/>
                <a:gd name="connsiteX43" fmla="*/ 5590716 w 12192000"/>
                <a:gd name="connsiteY43" fmla="*/ 129490 h 757168"/>
                <a:gd name="connsiteX44" fmla="*/ 5719429 w 12192000"/>
                <a:gd name="connsiteY44" fmla="*/ 110099 h 757168"/>
                <a:gd name="connsiteX45" fmla="*/ 5897895 w 12192000"/>
                <a:gd name="connsiteY45" fmla="*/ 96368 h 757168"/>
                <a:gd name="connsiteX46" fmla="*/ 6169957 w 12192000"/>
                <a:gd name="connsiteY46" fmla="*/ 94411 h 757168"/>
                <a:gd name="connsiteX47" fmla="*/ 6294827 w 12192000"/>
                <a:gd name="connsiteY47" fmla="*/ 99236 h 757168"/>
                <a:gd name="connsiteX48" fmla="*/ 6494261 w 12192000"/>
                <a:gd name="connsiteY48" fmla="*/ 71724 h 757168"/>
                <a:gd name="connsiteX49" fmla="*/ 6579627 w 12192000"/>
                <a:gd name="connsiteY49" fmla="*/ 57883 h 757168"/>
                <a:gd name="connsiteX50" fmla="*/ 6654800 w 12192000"/>
                <a:gd name="connsiteY50" fmla="*/ 77086 h 757168"/>
                <a:gd name="connsiteX51" fmla="*/ 6703059 w 12192000"/>
                <a:gd name="connsiteY51" fmla="*/ 97166 h 757168"/>
                <a:gd name="connsiteX52" fmla="*/ 6859445 w 12192000"/>
                <a:gd name="connsiteY52" fmla="*/ 90481 h 757168"/>
                <a:gd name="connsiteX53" fmla="*/ 7025414 w 12192000"/>
                <a:gd name="connsiteY53" fmla="*/ 83536 h 757168"/>
                <a:gd name="connsiteX54" fmla="*/ 7144137 w 12192000"/>
                <a:gd name="connsiteY54" fmla="*/ 79264 h 757168"/>
                <a:gd name="connsiteX55" fmla="*/ 7291235 w 12192000"/>
                <a:gd name="connsiteY55" fmla="*/ 95367 h 757168"/>
                <a:gd name="connsiteX56" fmla="*/ 7407395 w 12192000"/>
                <a:gd name="connsiteY56" fmla="*/ 104888 h 757168"/>
                <a:gd name="connsiteX57" fmla="*/ 7500837 w 12192000"/>
                <a:gd name="connsiteY57" fmla="*/ 119515 h 757168"/>
                <a:gd name="connsiteX58" fmla="*/ 7533567 w 12192000"/>
                <a:gd name="connsiteY58" fmla="*/ 126955 h 757168"/>
                <a:gd name="connsiteX59" fmla="*/ 7792910 w 12192000"/>
                <a:gd name="connsiteY59" fmla="*/ 185188 h 757168"/>
                <a:gd name="connsiteX60" fmla="*/ 8070699 w 12192000"/>
                <a:gd name="connsiteY60" fmla="*/ 235423 h 757168"/>
                <a:gd name="connsiteX61" fmla="*/ 8253177 w 12192000"/>
                <a:gd name="connsiteY61" fmla="*/ 222473 h 757168"/>
                <a:gd name="connsiteX62" fmla="*/ 8320683 w 12192000"/>
                <a:gd name="connsiteY62" fmla="*/ 226393 h 757168"/>
                <a:gd name="connsiteX63" fmla="*/ 8631438 w 12192000"/>
                <a:gd name="connsiteY63" fmla="*/ 237528 h 757168"/>
                <a:gd name="connsiteX64" fmla="*/ 8686410 w 12192000"/>
                <a:gd name="connsiteY64" fmla="*/ 234877 h 757168"/>
                <a:gd name="connsiteX65" fmla="*/ 8980658 w 12192000"/>
                <a:gd name="connsiteY65" fmla="*/ 273001 h 757168"/>
                <a:gd name="connsiteX66" fmla="*/ 9087625 w 12192000"/>
                <a:gd name="connsiteY66" fmla="*/ 282423 h 757168"/>
                <a:gd name="connsiteX67" fmla="*/ 9186017 w 12192000"/>
                <a:gd name="connsiteY67" fmla="*/ 293875 h 757168"/>
                <a:gd name="connsiteX68" fmla="*/ 9323931 w 12192000"/>
                <a:gd name="connsiteY68" fmla="*/ 302628 h 757168"/>
                <a:gd name="connsiteX69" fmla="*/ 9467213 w 12192000"/>
                <a:gd name="connsiteY69" fmla="*/ 307275 h 757168"/>
                <a:gd name="connsiteX70" fmla="*/ 9626826 w 12192000"/>
                <a:gd name="connsiteY70" fmla="*/ 316213 h 757168"/>
                <a:gd name="connsiteX71" fmla="*/ 9689696 w 12192000"/>
                <a:gd name="connsiteY71" fmla="*/ 324467 h 757168"/>
                <a:gd name="connsiteX72" fmla="*/ 9860526 w 12192000"/>
                <a:gd name="connsiteY72" fmla="*/ 329986 h 757168"/>
                <a:gd name="connsiteX73" fmla="*/ 9949775 w 12192000"/>
                <a:gd name="connsiteY73" fmla="*/ 340386 h 757168"/>
                <a:gd name="connsiteX74" fmla="*/ 10097252 w 12192000"/>
                <a:gd name="connsiteY74" fmla="*/ 349262 h 757168"/>
                <a:gd name="connsiteX75" fmla="*/ 10145261 w 12192000"/>
                <a:gd name="connsiteY75" fmla="*/ 353113 h 757168"/>
                <a:gd name="connsiteX76" fmla="*/ 10188159 w 12192000"/>
                <a:gd name="connsiteY76" fmla="*/ 356124 h 757168"/>
                <a:gd name="connsiteX77" fmla="*/ 10336144 w 12192000"/>
                <a:gd name="connsiteY77" fmla="*/ 348235 h 757168"/>
                <a:gd name="connsiteX78" fmla="*/ 10466847 w 12192000"/>
                <a:gd name="connsiteY78" fmla="*/ 354131 h 757168"/>
                <a:gd name="connsiteX79" fmla="*/ 10696514 w 12192000"/>
                <a:gd name="connsiteY79" fmla="*/ 353575 h 757168"/>
                <a:gd name="connsiteX80" fmla="*/ 10746932 w 12192000"/>
                <a:gd name="connsiteY80" fmla="*/ 360606 h 757168"/>
                <a:gd name="connsiteX81" fmla="*/ 10905388 w 12192000"/>
                <a:gd name="connsiteY81" fmla="*/ 370627 h 757168"/>
                <a:gd name="connsiteX82" fmla="*/ 10995602 w 12192000"/>
                <a:gd name="connsiteY82" fmla="*/ 376691 h 757168"/>
                <a:gd name="connsiteX83" fmla="*/ 11107647 w 12192000"/>
                <a:gd name="connsiteY83" fmla="*/ 373405 h 757168"/>
                <a:gd name="connsiteX84" fmla="*/ 11302440 w 12192000"/>
                <a:gd name="connsiteY84" fmla="*/ 364156 h 757168"/>
                <a:gd name="connsiteX85" fmla="*/ 11353613 w 12192000"/>
                <a:gd name="connsiteY85" fmla="*/ 363785 h 757168"/>
                <a:gd name="connsiteX86" fmla="*/ 11447323 w 12192000"/>
                <a:gd name="connsiteY86" fmla="*/ 359346 h 757168"/>
                <a:gd name="connsiteX87" fmla="*/ 11464292 w 12192000"/>
                <a:gd name="connsiteY87" fmla="*/ 358519 h 757168"/>
                <a:gd name="connsiteX88" fmla="*/ 11607560 w 12192000"/>
                <a:gd name="connsiteY88" fmla="*/ 342370 h 757168"/>
                <a:gd name="connsiteX89" fmla="*/ 11681426 w 12192000"/>
                <a:gd name="connsiteY89" fmla="*/ 344335 h 757168"/>
                <a:gd name="connsiteX90" fmla="*/ 11893565 w 12192000"/>
                <a:gd name="connsiteY90" fmla="*/ 355261 h 757168"/>
                <a:gd name="connsiteX91" fmla="*/ 11983290 w 12192000"/>
                <a:gd name="connsiteY91" fmla="*/ 363588 h 757168"/>
                <a:gd name="connsiteX92" fmla="*/ 12192000 w 12192000"/>
                <a:gd name="connsiteY92" fmla="*/ 388018 h 757168"/>
                <a:gd name="connsiteX93" fmla="*/ 12192000 w 12192000"/>
                <a:gd name="connsiteY93" fmla="*/ 577115 h 757168"/>
                <a:gd name="connsiteX94" fmla="*/ 12157329 w 12192000"/>
                <a:gd name="connsiteY94" fmla="*/ 588862 h 757168"/>
                <a:gd name="connsiteX95" fmla="*/ 12066948 w 12192000"/>
                <a:gd name="connsiteY95" fmla="*/ 586034 h 757168"/>
                <a:gd name="connsiteX96" fmla="*/ 11911344 w 12192000"/>
                <a:gd name="connsiteY96" fmla="*/ 521599 h 757168"/>
                <a:gd name="connsiteX97" fmla="*/ 11847823 w 12192000"/>
                <a:gd name="connsiteY97" fmla="*/ 511785 h 757168"/>
                <a:gd name="connsiteX98" fmla="*/ 11737547 w 12192000"/>
                <a:gd name="connsiteY98" fmla="*/ 502380 h 757168"/>
                <a:gd name="connsiteX99" fmla="*/ 11636052 w 12192000"/>
                <a:gd name="connsiteY99" fmla="*/ 514993 h 757168"/>
                <a:gd name="connsiteX100" fmla="*/ 11394706 w 12192000"/>
                <a:gd name="connsiteY100" fmla="*/ 590867 h 757168"/>
                <a:gd name="connsiteX101" fmla="*/ 11354978 w 12192000"/>
                <a:gd name="connsiteY101" fmla="*/ 597561 h 757168"/>
                <a:gd name="connsiteX102" fmla="*/ 11285306 w 12192000"/>
                <a:gd name="connsiteY102" fmla="*/ 599825 h 757168"/>
                <a:gd name="connsiteX103" fmla="*/ 11008528 w 12192000"/>
                <a:gd name="connsiteY103" fmla="*/ 656670 h 757168"/>
                <a:gd name="connsiteX104" fmla="*/ 10948735 w 12192000"/>
                <a:gd name="connsiteY104" fmla="*/ 652964 h 757168"/>
                <a:gd name="connsiteX105" fmla="*/ 10850698 w 12192000"/>
                <a:gd name="connsiteY105" fmla="*/ 641721 h 757168"/>
                <a:gd name="connsiteX106" fmla="*/ 10744026 w 12192000"/>
                <a:gd name="connsiteY106" fmla="*/ 647769 h 757168"/>
                <a:gd name="connsiteX107" fmla="*/ 10666160 w 12192000"/>
                <a:gd name="connsiteY107" fmla="*/ 651891 h 757168"/>
                <a:gd name="connsiteX108" fmla="*/ 10450521 w 12192000"/>
                <a:gd name="connsiteY108" fmla="*/ 616552 h 757168"/>
                <a:gd name="connsiteX109" fmla="*/ 10271192 w 12192000"/>
                <a:gd name="connsiteY109" fmla="*/ 583498 h 757168"/>
                <a:gd name="connsiteX110" fmla="*/ 10246067 w 12192000"/>
                <a:gd name="connsiteY110" fmla="*/ 585423 h 757168"/>
                <a:gd name="connsiteX111" fmla="*/ 10005027 w 12192000"/>
                <a:gd name="connsiteY111" fmla="*/ 592252 h 757168"/>
                <a:gd name="connsiteX112" fmla="*/ 9898681 w 12192000"/>
                <a:gd name="connsiteY112" fmla="*/ 613195 h 757168"/>
                <a:gd name="connsiteX113" fmla="*/ 9753225 w 12192000"/>
                <a:gd name="connsiteY113" fmla="*/ 629038 h 757168"/>
                <a:gd name="connsiteX114" fmla="*/ 9591376 w 12192000"/>
                <a:gd name="connsiteY114" fmla="*/ 648601 h 757168"/>
                <a:gd name="connsiteX115" fmla="*/ 9472860 w 12192000"/>
                <a:gd name="connsiteY115" fmla="*/ 655936 h 757168"/>
                <a:gd name="connsiteX116" fmla="*/ 9299788 w 12192000"/>
                <a:gd name="connsiteY116" fmla="*/ 636945 h 757168"/>
                <a:gd name="connsiteX117" fmla="*/ 9264605 w 12192000"/>
                <a:gd name="connsiteY117" fmla="*/ 627087 h 757168"/>
                <a:gd name="connsiteX118" fmla="*/ 8926435 w 12192000"/>
                <a:gd name="connsiteY118" fmla="*/ 549269 h 757168"/>
                <a:gd name="connsiteX119" fmla="*/ 8698934 w 12192000"/>
                <a:gd name="connsiteY119" fmla="*/ 536583 h 757168"/>
                <a:gd name="connsiteX120" fmla="*/ 8622862 w 12192000"/>
                <a:gd name="connsiteY120" fmla="*/ 541563 h 757168"/>
                <a:gd name="connsiteX121" fmla="*/ 8482784 w 12192000"/>
                <a:gd name="connsiteY121" fmla="*/ 574094 h 757168"/>
                <a:gd name="connsiteX122" fmla="*/ 8421565 w 12192000"/>
                <a:gd name="connsiteY122" fmla="*/ 576610 h 757168"/>
                <a:gd name="connsiteX123" fmla="*/ 8313469 w 12192000"/>
                <a:gd name="connsiteY123" fmla="*/ 574762 h 757168"/>
                <a:gd name="connsiteX124" fmla="*/ 8079520 w 12192000"/>
                <a:gd name="connsiteY124" fmla="*/ 558685 h 757168"/>
                <a:gd name="connsiteX125" fmla="*/ 7773327 w 12192000"/>
                <a:gd name="connsiteY125" fmla="*/ 558854 h 757168"/>
                <a:gd name="connsiteX126" fmla="*/ 7652477 w 12192000"/>
                <a:gd name="connsiteY126" fmla="*/ 547561 h 757168"/>
                <a:gd name="connsiteX127" fmla="*/ 7522274 w 12192000"/>
                <a:gd name="connsiteY127" fmla="*/ 532150 h 757168"/>
                <a:gd name="connsiteX128" fmla="*/ 7484080 w 12192000"/>
                <a:gd name="connsiteY128" fmla="*/ 530532 h 757168"/>
                <a:gd name="connsiteX129" fmla="*/ 7282277 w 12192000"/>
                <a:gd name="connsiteY129" fmla="*/ 540177 h 757168"/>
                <a:gd name="connsiteX130" fmla="*/ 7235690 w 12192000"/>
                <a:gd name="connsiteY130" fmla="*/ 551282 h 757168"/>
                <a:gd name="connsiteX131" fmla="*/ 7116339 w 12192000"/>
                <a:gd name="connsiteY131" fmla="*/ 539494 h 757168"/>
                <a:gd name="connsiteX132" fmla="*/ 7011067 w 12192000"/>
                <a:gd name="connsiteY132" fmla="*/ 511848 h 757168"/>
                <a:gd name="connsiteX133" fmla="*/ 6403234 w 12192000"/>
                <a:gd name="connsiteY133" fmla="*/ 432296 h 757168"/>
                <a:gd name="connsiteX134" fmla="*/ 6036273 w 12192000"/>
                <a:gd name="connsiteY134" fmla="*/ 412301 h 757168"/>
                <a:gd name="connsiteX135" fmla="*/ 5780467 w 12192000"/>
                <a:gd name="connsiteY135" fmla="*/ 377910 h 757168"/>
                <a:gd name="connsiteX136" fmla="*/ 5739051 w 12192000"/>
                <a:gd name="connsiteY136" fmla="*/ 353609 h 757168"/>
                <a:gd name="connsiteX137" fmla="*/ 5583566 w 12192000"/>
                <a:gd name="connsiteY137" fmla="*/ 321995 h 757168"/>
                <a:gd name="connsiteX138" fmla="*/ 5432030 w 12192000"/>
                <a:gd name="connsiteY138" fmla="*/ 362512 h 757168"/>
                <a:gd name="connsiteX139" fmla="*/ 5241398 w 12192000"/>
                <a:gd name="connsiteY139" fmla="*/ 425781 h 757168"/>
                <a:gd name="connsiteX140" fmla="*/ 5139710 w 12192000"/>
                <a:gd name="connsiteY140" fmla="*/ 421022 h 757168"/>
                <a:gd name="connsiteX141" fmla="*/ 4929402 w 12192000"/>
                <a:gd name="connsiteY141" fmla="*/ 424310 h 757168"/>
                <a:gd name="connsiteX142" fmla="*/ 4782793 w 12192000"/>
                <a:gd name="connsiteY142" fmla="*/ 441046 h 757168"/>
                <a:gd name="connsiteX143" fmla="*/ 4577594 w 12192000"/>
                <a:gd name="connsiteY143" fmla="*/ 459290 h 757168"/>
                <a:gd name="connsiteX144" fmla="*/ 4500826 w 12192000"/>
                <a:gd name="connsiteY144" fmla="*/ 470529 h 757168"/>
                <a:gd name="connsiteX145" fmla="*/ 4317973 w 12192000"/>
                <a:gd name="connsiteY145" fmla="*/ 483649 h 757168"/>
                <a:gd name="connsiteX146" fmla="*/ 4166722 w 12192000"/>
                <a:gd name="connsiteY146" fmla="*/ 490602 h 757168"/>
                <a:gd name="connsiteX147" fmla="*/ 4042814 w 12192000"/>
                <a:gd name="connsiteY147" fmla="*/ 530660 h 757168"/>
                <a:gd name="connsiteX148" fmla="*/ 4002653 w 12192000"/>
                <a:gd name="connsiteY148" fmla="*/ 552594 h 757168"/>
                <a:gd name="connsiteX149" fmla="*/ 3969549 w 12192000"/>
                <a:gd name="connsiteY149" fmla="*/ 566312 h 757168"/>
                <a:gd name="connsiteX150" fmla="*/ 3821685 w 12192000"/>
                <a:gd name="connsiteY150" fmla="*/ 649183 h 757168"/>
                <a:gd name="connsiteX151" fmla="*/ 3805138 w 12192000"/>
                <a:gd name="connsiteY151" fmla="*/ 655947 h 757168"/>
                <a:gd name="connsiteX152" fmla="*/ 3609177 w 12192000"/>
                <a:gd name="connsiteY152" fmla="*/ 687459 h 757168"/>
                <a:gd name="connsiteX153" fmla="*/ 3539727 w 12192000"/>
                <a:gd name="connsiteY153" fmla="*/ 706521 h 757168"/>
                <a:gd name="connsiteX154" fmla="*/ 3396572 w 12192000"/>
                <a:gd name="connsiteY154" fmla="*/ 755681 h 757168"/>
                <a:gd name="connsiteX155" fmla="*/ 3341054 w 12192000"/>
                <a:gd name="connsiteY155" fmla="*/ 754679 h 757168"/>
                <a:gd name="connsiteX156" fmla="*/ 3138775 w 12192000"/>
                <a:gd name="connsiteY156" fmla="*/ 710120 h 757168"/>
                <a:gd name="connsiteX157" fmla="*/ 3037283 w 12192000"/>
                <a:gd name="connsiteY157" fmla="*/ 666453 h 757168"/>
                <a:gd name="connsiteX158" fmla="*/ 3002117 w 12192000"/>
                <a:gd name="connsiteY158" fmla="*/ 649347 h 757168"/>
                <a:gd name="connsiteX159" fmla="*/ 2747294 w 12192000"/>
                <a:gd name="connsiteY159" fmla="*/ 652400 h 757168"/>
                <a:gd name="connsiteX160" fmla="*/ 2676273 w 12192000"/>
                <a:gd name="connsiteY160" fmla="*/ 652304 h 757168"/>
                <a:gd name="connsiteX161" fmla="*/ 2432360 w 12192000"/>
                <a:gd name="connsiteY161" fmla="*/ 657836 h 757168"/>
                <a:gd name="connsiteX162" fmla="*/ 2382311 w 12192000"/>
                <a:gd name="connsiteY162" fmla="*/ 650824 h 757168"/>
                <a:gd name="connsiteX163" fmla="*/ 2055134 w 12192000"/>
                <a:gd name="connsiteY163" fmla="*/ 630053 h 757168"/>
                <a:gd name="connsiteX164" fmla="*/ 2031829 w 12192000"/>
                <a:gd name="connsiteY164" fmla="*/ 639324 h 757168"/>
                <a:gd name="connsiteX165" fmla="*/ 1912764 w 12192000"/>
                <a:gd name="connsiteY165" fmla="*/ 664183 h 757168"/>
                <a:gd name="connsiteX166" fmla="*/ 1755637 w 12192000"/>
                <a:gd name="connsiteY166" fmla="*/ 663960 h 757168"/>
                <a:gd name="connsiteX167" fmla="*/ 1727159 w 12192000"/>
                <a:gd name="connsiteY167" fmla="*/ 659605 h 757168"/>
                <a:gd name="connsiteX168" fmla="*/ 1622470 w 12192000"/>
                <a:gd name="connsiteY168" fmla="*/ 634850 h 757168"/>
                <a:gd name="connsiteX169" fmla="*/ 1385955 w 12192000"/>
                <a:gd name="connsiteY169" fmla="*/ 604522 h 757168"/>
                <a:gd name="connsiteX170" fmla="*/ 1340055 w 12192000"/>
                <a:gd name="connsiteY170" fmla="*/ 595629 h 757168"/>
                <a:gd name="connsiteX171" fmla="*/ 1257271 w 12192000"/>
                <a:gd name="connsiteY171" fmla="*/ 581180 h 757168"/>
                <a:gd name="connsiteX172" fmla="*/ 1031914 w 12192000"/>
                <a:gd name="connsiteY172" fmla="*/ 562692 h 757168"/>
                <a:gd name="connsiteX173" fmla="*/ 922031 w 12192000"/>
                <a:gd name="connsiteY173" fmla="*/ 566853 h 757168"/>
                <a:gd name="connsiteX174" fmla="*/ 873250 w 12192000"/>
                <a:gd name="connsiteY174" fmla="*/ 563724 h 757168"/>
                <a:gd name="connsiteX175" fmla="*/ 711627 w 12192000"/>
                <a:gd name="connsiteY175" fmla="*/ 529880 h 757168"/>
                <a:gd name="connsiteX176" fmla="*/ 311112 w 12192000"/>
                <a:gd name="connsiteY176" fmla="*/ 525106 h 757168"/>
                <a:gd name="connsiteX177" fmla="*/ 184145 w 12192000"/>
                <a:gd name="connsiteY177" fmla="*/ 532188 h 757168"/>
                <a:gd name="connsiteX178" fmla="*/ 116886 w 12192000"/>
                <a:gd name="connsiteY178" fmla="*/ 530572 h 757168"/>
                <a:gd name="connsiteX179" fmla="*/ 23941 w 12192000"/>
                <a:gd name="connsiteY179" fmla="*/ 506433 h 757168"/>
                <a:gd name="connsiteX180" fmla="*/ 0 w 12192000"/>
                <a:gd name="connsiteY180" fmla="*/ 502149 h 75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12192000" h="757168">
                  <a:moveTo>
                    <a:pt x="0" y="0"/>
                  </a:moveTo>
                  <a:lnTo>
                    <a:pt x="41653" y="6945"/>
                  </a:lnTo>
                  <a:cubicBezTo>
                    <a:pt x="55151" y="9178"/>
                    <a:pt x="68996" y="11810"/>
                    <a:pt x="81317" y="15509"/>
                  </a:cubicBezTo>
                  <a:cubicBezTo>
                    <a:pt x="92911" y="18978"/>
                    <a:pt x="102562" y="24446"/>
                    <a:pt x="114150" y="28105"/>
                  </a:cubicBezTo>
                  <a:cubicBezTo>
                    <a:pt x="145644" y="37958"/>
                    <a:pt x="177914" y="47281"/>
                    <a:pt x="214865" y="58374"/>
                  </a:cubicBezTo>
                  <a:cubicBezTo>
                    <a:pt x="236680" y="42349"/>
                    <a:pt x="264438" y="53534"/>
                    <a:pt x="299237" y="63560"/>
                  </a:cubicBezTo>
                  <a:cubicBezTo>
                    <a:pt x="334763" y="73816"/>
                    <a:pt x="376093" y="78654"/>
                    <a:pt x="415570" y="83774"/>
                  </a:cubicBezTo>
                  <a:cubicBezTo>
                    <a:pt x="487949" y="93100"/>
                    <a:pt x="560804" y="100354"/>
                    <a:pt x="633210" y="109108"/>
                  </a:cubicBezTo>
                  <a:cubicBezTo>
                    <a:pt x="648566" y="111058"/>
                    <a:pt x="666073" y="114072"/>
                    <a:pt x="677567" y="119446"/>
                  </a:cubicBezTo>
                  <a:cubicBezTo>
                    <a:pt x="756262" y="155621"/>
                    <a:pt x="853422" y="169678"/>
                    <a:pt x="946429" y="171502"/>
                  </a:cubicBezTo>
                  <a:cubicBezTo>
                    <a:pt x="1019582" y="173044"/>
                    <a:pt x="1091239" y="175083"/>
                    <a:pt x="1163367" y="182106"/>
                  </a:cubicBezTo>
                  <a:cubicBezTo>
                    <a:pt x="1168863" y="182586"/>
                    <a:pt x="1176224" y="182589"/>
                    <a:pt x="1180337" y="181279"/>
                  </a:cubicBezTo>
                  <a:cubicBezTo>
                    <a:pt x="1205822" y="172503"/>
                    <a:pt x="1231920" y="173109"/>
                    <a:pt x="1263939" y="173070"/>
                  </a:cubicBezTo>
                  <a:cubicBezTo>
                    <a:pt x="1309211" y="172961"/>
                    <a:pt x="1350592" y="176848"/>
                    <a:pt x="1392213" y="183225"/>
                  </a:cubicBezTo>
                  <a:cubicBezTo>
                    <a:pt x="1422516" y="187866"/>
                    <a:pt x="1453010" y="195759"/>
                    <a:pt x="1479752" y="205174"/>
                  </a:cubicBezTo>
                  <a:cubicBezTo>
                    <a:pt x="1516962" y="218381"/>
                    <a:pt x="1553071" y="224660"/>
                    <a:pt x="1589813" y="211706"/>
                  </a:cubicBezTo>
                  <a:cubicBezTo>
                    <a:pt x="1629541" y="197953"/>
                    <a:pt x="1673292" y="205778"/>
                    <a:pt x="1716264" y="207459"/>
                  </a:cubicBezTo>
                  <a:cubicBezTo>
                    <a:pt x="1734988" y="208248"/>
                    <a:pt x="1754789" y="209668"/>
                    <a:pt x="1772900" y="208137"/>
                  </a:cubicBezTo>
                  <a:cubicBezTo>
                    <a:pt x="1825381" y="203828"/>
                    <a:pt x="1876222" y="195808"/>
                    <a:pt x="1929319" y="193822"/>
                  </a:cubicBezTo>
                  <a:cubicBezTo>
                    <a:pt x="1958819" y="192698"/>
                    <a:pt x="1991232" y="199166"/>
                    <a:pt x="2021514" y="204186"/>
                  </a:cubicBezTo>
                  <a:cubicBezTo>
                    <a:pt x="2052154" y="209417"/>
                    <a:pt x="2082323" y="216530"/>
                    <a:pt x="2111753" y="223797"/>
                  </a:cubicBezTo>
                  <a:cubicBezTo>
                    <a:pt x="2131736" y="228659"/>
                    <a:pt x="2153567" y="233429"/>
                    <a:pt x="2169356" y="241125"/>
                  </a:cubicBezTo>
                  <a:cubicBezTo>
                    <a:pt x="2205243" y="258649"/>
                    <a:pt x="2242901" y="263295"/>
                    <a:pt x="2286638" y="257382"/>
                  </a:cubicBezTo>
                  <a:cubicBezTo>
                    <a:pt x="2293313" y="256396"/>
                    <a:pt x="2301018" y="256799"/>
                    <a:pt x="2308368" y="256995"/>
                  </a:cubicBezTo>
                  <a:cubicBezTo>
                    <a:pt x="2426026" y="259155"/>
                    <a:pt x="2543593" y="262834"/>
                    <a:pt x="2660621" y="262863"/>
                  </a:cubicBezTo>
                  <a:cubicBezTo>
                    <a:pt x="2708088" y="262871"/>
                    <a:pt x="2754165" y="254412"/>
                    <a:pt x="2801134" y="250006"/>
                  </a:cubicBezTo>
                  <a:cubicBezTo>
                    <a:pt x="2810748" y="249174"/>
                    <a:pt x="2821504" y="247638"/>
                    <a:pt x="2830994" y="249091"/>
                  </a:cubicBezTo>
                  <a:cubicBezTo>
                    <a:pt x="2934354" y="264045"/>
                    <a:pt x="3032340" y="255254"/>
                    <a:pt x="3129084" y="242009"/>
                  </a:cubicBezTo>
                  <a:cubicBezTo>
                    <a:pt x="3139090" y="240625"/>
                    <a:pt x="3151170" y="241831"/>
                    <a:pt x="3162162" y="242789"/>
                  </a:cubicBezTo>
                  <a:cubicBezTo>
                    <a:pt x="3192925" y="245736"/>
                    <a:pt x="3225969" y="254145"/>
                    <a:pt x="3254072" y="251612"/>
                  </a:cubicBezTo>
                  <a:cubicBezTo>
                    <a:pt x="3328782" y="244461"/>
                    <a:pt x="3402881" y="234992"/>
                    <a:pt x="3473491" y="221903"/>
                  </a:cubicBezTo>
                  <a:cubicBezTo>
                    <a:pt x="3545212" y="208683"/>
                    <a:pt x="3611651" y="197856"/>
                    <a:pt x="3691860" y="219228"/>
                  </a:cubicBezTo>
                  <a:cubicBezTo>
                    <a:pt x="3725977" y="228268"/>
                    <a:pt x="3771754" y="225515"/>
                    <a:pt x="3811494" y="225691"/>
                  </a:cubicBezTo>
                  <a:cubicBezTo>
                    <a:pt x="3840564" y="225687"/>
                    <a:pt x="3868906" y="218586"/>
                    <a:pt x="3897533" y="220087"/>
                  </a:cubicBezTo>
                  <a:cubicBezTo>
                    <a:pt x="3973874" y="224087"/>
                    <a:pt x="4042293" y="217563"/>
                    <a:pt x="4109430" y="200477"/>
                  </a:cubicBezTo>
                  <a:cubicBezTo>
                    <a:pt x="4135544" y="193834"/>
                    <a:pt x="4175268" y="201258"/>
                    <a:pt x="4208772" y="200914"/>
                  </a:cubicBezTo>
                  <a:cubicBezTo>
                    <a:pt x="4244136" y="200288"/>
                    <a:pt x="4280583" y="199908"/>
                    <a:pt x="4314641" y="196159"/>
                  </a:cubicBezTo>
                  <a:cubicBezTo>
                    <a:pt x="4402743" y="186278"/>
                    <a:pt x="4489848" y="174436"/>
                    <a:pt x="4577622" y="163774"/>
                  </a:cubicBezTo>
                  <a:cubicBezTo>
                    <a:pt x="4649843" y="154967"/>
                    <a:pt x="4719794" y="168553"/>
                    <a:pt x="4790345" y="177592"/>
                  </a:cubicBezTo>
                  <a:cubicBezTo>
                    <a:pt x="4834576" y="183345"/>
                    <a:pt x="4875614" y="193701"/>
                    <a:pt x="4926164" y="184139"/>
                  </a:cubicBezTo>
                  <a:cubicBezTo>
                    <a:pt x="4974485" y="175032"/>
                    <a:pt x="5034899" y="180870"/>
                    <a:pt x="5088812" y="177401"/>
                  </a:cubicBezTo>
                  <a:cubicBezTo>
                    <a:pt x="5134238" y="174439"/>
                    <a:pt x="5178353" y="168165"/>
                    <a:pt x="5222466" y="162082"/>
                  </a:cubicBezTo>
                  <a:cubicBezTo>
                    <a:pt x="5282519" y="153783"/>
                    <a:pt x="5341864" y="144876"/>
                    <a:pt x="5406528" y="153987"/>
                  </a:cubicBezTo>
                  <a:cubicBezTo>
                    <a:pt x="5479960" y="164323"/>
                    <a:pt x="5531876" y="142624"/>
                    <a:pt x="5590716" y="129490"/>
                  </a:cubicBezTo>
                  <a:cubicBezTo>
                    <a:pt x="5631296" y="120553"/>
                    <a:pt x="5675395" y="114659"/>
                    <a:pt x="5719429" y="110099"/>
                  </a:cubicBezTo>
                  <a:cubicBezTo>
                    <a:pt x="5778247" y="104215"/>
                    <a:pt x="5838715" y="102042"/>
                    <a:pt x="5897895" y="96368"/>
                  </a:cubicBezTo>
                  <a:cubicBezTo>
                    <a:pt x="5987399" y="87895"/>
                    <a:pt x="6077855" y="82333"/>
                    <a:pt x="6169957" y="94411"/>
                  </a:cubicBezTo>
                  <a:cubicBezTo>
                    <a:pt x="6212360" y="99875"/>
                    <a:pt x="6252010" y="101763"/>
                    <a:pt x="6294827" y="99236"/>
                  </a:cubicBezTo>
                  <a:cubicBezTo>
                    <a:pt x="6364965" y="95091"/>
                    <a:pt x="6436581" y="97891"/>
                    <a:pt x="6494261" y="71724"/>
                  </a:cubicBezTo>
                  <a:cubicBezTo>
                    <a:pt x="6514615" y="62488"/>
                    <a:pt x="6550354" y="61691"/>
                    <a:pt x="6579627" y="57883"/>
                  </a:cubicBezTo>
                  <a:cubicBezTo>
                    <a:pt x="6613354" y="53353"/>
                    <a:pt x="6637770" y="57878"/>
                    <a:pt x="6654800" y="77086"/>
                  </a:cubicBezTo>
                  <a:cubicBezTo>
                    <a:pt x="6662444" y="85688"/>
                    <a:pt x="6685147" y="94892"/>
                    <a:pt x="6703059" y="97166"/>
                  </a:cubicBezTo>
                  <a:cubicBezTo>
                    <a:pt x="6756799" y="103989"/>
                    <a:pt x="6806654" y="100687"/>
                    <a:pt x="6859445" y="90481"/>
                  </a:cubicBezTo>
                  <a:cubicBezTo>
                    <a:pt x="6908894" y="80861"/>
                    <a:pt x="6969747" y="85387"/>
                    <a:pt x="7025414" y="83536"/>
                  </a:cubicBezTo>
                  <a:cubicBezTo>
                    <a:pt x="7064862" y="82168"/>
                    <a:pt x="7104501" y="77186"/>
                    <a:pt x="7144137" y="79264"/>
                  </a:cubicBezTo>
                  <a:cubicBezTo>
                    <a:pt x="7193316" y="81841"/>
                    <a:pt x="7241809" y="90488"/>
                    <a:pt x="7291235" y="95367"/>
                  </a:cubicBezTo>
                  <a:cubicBezTo>
                    <a:pt x="7329668" y="99288"/>
                    <a:pt x="7368978" y="100585"/>
                    <a:pt x="7407395" y="104888"/>
                  </a:cubicBezTo>
                  <a:cubicBezTo>
                    <a:pt x="7438868" y="108256"/>
                    <a:pt x="7469832" y="114265"/>
                    <a:pt x="7500837" y="119515"/>
                  </a:cubicBezTo>
                  <a:cubicBezTo>
                    <a:pt x="7512146" y="121444"/>
                    <a:pt x="7523255" y="127178"/>
                    <a:pt x="7533567" y="126955"/>
                  </a:cubicBezTo>
                  <a:cubicBezTo>
                    <a:pt x="7636025" y="124121"/>
                    <a:pt x="7707510" y="164497"/>
                    <a:pt x="7792910" y="185188"/>
                  </a:cubicBezTo>
                  <a:cubicBezTo>
                    <a:pt x="7882663" y="207063"/>
                    <a:pt x="7969001" y="237914"/>
                    <a:pt x="8070699" y="235423"/>
                  </a:cubicBezTo>
                  <a:cubicBezTo>
                    <a:pt x="8132239" y="233879"/>
                    <a:pt x="8191903" y="225939"/>
                    <a:pt x="8253177" y="222473"/>
                  </a:cubicBezTo>
                  <a:cubicBezTo>
                    <a:pt x="8274949" y="221324"/>
                    <a:pt x="8299150" y="222976"/>
                    <a:pt x="8320683" y="226393"/>
                  </a:cubicBezTo>
                  <a:cubicBezTo>
                    <a:pt x="8424731" y="242340"/>
                    <a:pt x="8527777" y="249266"/>
                    <a:pt x="8631438" y="237528"/>
                  </a:cubicBezTo>
                  <a:cubicBezTo>
                    <a:pt x="8649201" y="235596"/>
                    <a:pt x="8668058" y="233915"/>
                    <a:pt x="8686410" y="234877"/>
                  </a:cubicBezTo>
                  <a:cubicBezTo>
                    <a:pt x="8786966" y="240146"/>
                    <a:pt x="8885480" y="249315"/>
                    <a:pt x="8980658" y="273001"/>
                  </a:cubicBezTo>
                  <a:cubicBezTo>
                    <a:pt x="9012626" y="280972"/>
                    <a:pt x="9052108" y="279035"/>
                    <a:pt x="9087625" y="282423"/>
                  </a:cubicBezTo>
                  <a:cubicBezTo>
                    <a:pt x="9120583" y="285484"/>
                    <a:pt x="9154319" y="287825"/>
                    <a:pt x="9186017" y="293875"/>
                  </a:cubicBezTo>
                  <a:cubicBezTo>
                    <a:pt x="9232288" y="302785"/>
                    <a:pt x="9275554" y="305815"/>
                    <a:pt x="9323931" y="302628"/>
                  </a:cubicBezTo>
                  <a:cubicBezTo>
                    <a:pt x="9370084" y="299705"/>
                    <a:pt x="9419491" y="304964"/>
                    <a:pt x="9467213" y="307275"/>
                  </a:cubicBezTo>
                  <a:cubicBezTo>
                    <a:pt x="9520438" y="309874"/>
                    <a:pt x="9573661" y="312473"/>
                    <a:pt x="9626826" y="316213"/>
                  </a:cubicBezTo>
                  <a:cubicBezTo>
                    <a:pt x="9648094" y="317708"/>
                    <a:pt x="9671915" y="326588"/>
                    <a:pt x="9689696" y="324467"/>
                  </a:cubicBezTo>
                  <a:cubicBezTo>
                    <a:pt x="9747117" y="317175"/>
                    <a:pt x="9803355" y="332523"/>
                    <a:pt x="9860526" y="329986"/>
                  </a:cubicBezTo>
                  <a:cubicBezTo>
                    <a:pt x="9888572" y="328594"/>
                    <a:pt x="9919723" y="338048"/>
                    <a:pt x="9949775" y="340386"/>
                  </a:cubicBezTo>
                  <a:cubicBezTo>
                    <a:pt x="9998886" y="344296"/>
                    <a:pt x="10048092" y="346302"/>
                    <a:pt x="10097252" y="349262"/>
                  </a:cubicBezTo>
                  <a:cubicBezTo>
                    <a:pt x="10113390" y="350297"/>
                    <a:pt x="10129133" y="351886"/>
                    <a:pt x="10145261" y="353113"/>
                  </a:cubicBezTo>
                  <a:cubicBezTo>
                    <a:pt x="10159555" y="354243"/>
                    <a:pt x="10174512" y="356743"/>
                    <a:pt x="10188159" y="356124"/>
                  </a:cubicBezTo>
                  <a:cubicBezTo>
                    <a:pt x="10237589" y="353944"/>
                    <a:pt x="10286441" y="348682"/>
                    <a:pt x="10336144" y="348235"/>
                  </a:cubicBezTo>
                  <a:cubicBezTo>
                    <a:pt x="10379222" y="347822"/>
                    <a:pt x="10423443" y="353764"/>
                    <a:pt x="10466847" y="354131"/>
                  </a:cubicBezTo>
                  <a:cubicBezTo>
                    <a:pt x="10543353" y="354898"/>
                    <a:pt x="10619988" y="353190"/>
                    <a:pt x="10696514" y="353575"/>
                  </a:cubicBezTo>
                  <a:cubicBezTo>
                    <a:pt x="10713071" y="353680"/>
                    <a:pt x="10730069" y="359342"/>
                    <a:pt x="10746932" y="360606"/>
                  </a:cubicBezTo>
                  <a:cubicBezTo>
                    <a:pt x="10799731" y="364326"/>
                    <a:pt x="10852569" y="367289"/>
                    <a:pt x="10905388" y="370627"/>
                  </a:cubicBezTo>
                  <a:cubicBezTo>
                    <a:pt x="10935470" y="372396"/>
                    <a:pt x="10965963" y="373421"/>
                    <a:pt x="10995602" y="376691"/>
                  </a:cubicBezTo>
                  <a:cubicBezTo>
                    <a:pt x="11034750" y="381032"/>
                    <a:pt x="11070168" y="386324"/>
                    <a:pt x="11107647" y="373405"/>
                  </a:cubicBezTo>
                  <a:cubicBezTo>
                    <a:pt x="11165372" y="353347"/>
                    <a:pt x="11236837" y="366060"/>
                    <a:pt x="11302440" y="364156"/>
                  </a:cubicBezTo>
                  <a:cubicBezTo>
                    <a:pt x="11319394" y="363708"/>
                    <a:pt x="11336655" y="364422"/>
                    <a:pt x="11353613" y="363785"/>
                  </a:cubicBezTo>
                  <a:cubicBezTo>
                    <a:pt x="11384961" y="362566"/>
                    <a:pt x="11415955" y="360947"/>
                    <a:pt x="11447323" y="359346"/>
                  </a:cubicBezTo>
                  <a:cubicBezTo>
                    <a:pt x="11452855" y="359066"/>
                    <a:pt x="11459104" y="359200"/>
                    <a:pt x="11464292" y="358519"/>
                  </a:cubicBezTo>
                  <a:cubicBezTo>
                    <a:pt x="11512058" y="353010"/>
                    <a:pt x="11559143" y="346321"/>
                    <a:pt x="11607560" y="342370"/>
                  </a:cubicBezTo>
                  <a:cubicBezTo>
                    <a:pt x="11631218" y="340368"/>
                    <a:pt x="11657295" y="341352"/>
                    <a:pt x="11681426" y="344335"/>
                  </a:cubicBezTo>
                  <a:cubicBezTo>
                    <a:pt x="11751997" y="352993"/>
                    <a:pt x="11821986" y="358760"/>
                    <a:pt x="11893565" y="355261"/>
                  </a:cubicBezTo>
                  <a:cubicBezTo>
                    <a:pt x="11921973" y="353889"/>
                    <a:pt x="11953288" y="360300"/>
                    <a:pt x="11983290" y="363588"/>
                  </a:cubicBezTo>
                  <a:lnTo>
                    <a:pt x="12192000" y="388018"/>
                  </a:lnTo>
                  <a:lnTo>
                    <a:pt x="12192000" y="577115"/>
                  </a:lnTo>
                  <a:lnTo>
                    <a:pt x="12157329" y="588862"/>
                  </a:lnTo>
                  <a:cubicBezTo>
                    <a:pt x="12118393" y="608572"/>
                    <a:pt x="12109715" y="605637"/>
                    <a:pt x="12066948" y="586034"/>
                  </a:cubicBezTo>
                  <a:cubicBezTo>
                    <a:pt x="12016991" y="563193"/>
                    <a:pt x="11965119" y="541779"/>
                    <a:pt x="11911344" y="521599"/>
                  </a:cubicBezTo>
                  <a:cubicBezTo>
                    <a:pt x="11894383" y="515178"/>
                    <a:pt x="11869417" y="514060"/>
                    <a:pt x="11847823" y="511785"/>
                  </a:cubicBezTo>
                  <a:cubicBezTo>
                    <a:pt x="11811233" y="507768"/>
                    <a:pt x="11773630" y="501982"/>
                    <a:pt x="11737547" y="502380"/>
                  </a:cubicBezTo>
                  <a:cubicBezTo>
                    <a:pt x="11702930" y="502855"/>
                    <a:pt x="11668388" y="508866"/>
                    <a:pt x="11636052" y="514993"/>
                  </a:cubicBezTo>
                  <a:cubicBezTo>
                    <a:pt x="11545722" y="532199"/>
                    <a:pt x="11462455" y="555118"/>
                    <a:pt x="11394706" y="590867"/>
                  </a:cubicBezTo>
                  <a:cubicBezTo>
                    <a:pt x="11385999" y="595562"/>
                    <a:pt x="11369016" y="596581"/>
                    <a:pt x="11354978" y="597561"/>
                  </a:cubicBezTo>
                  <a:cubicBezTo>
                    <a:pt x="11332076" y="599224"/>
                    <a:pt x="11308448" y="600655"/>
                    <a:pt x="11285306" y="599825"/>
                  </a:cubicBezTo>
                  <a:cubicBezTo>
                    <a:pt x="11172906" y="595841"/>
                    <a:pt x="11083430" y="617861"/>
                    <a:pt x="11008528" y="656670"/>
                  </a:cubicBezTo>
                  <a:cubicBezTo>
                    <a:pt x="10986971" y="667750"/>
                    <a:pt x="10970753" y="668236"/>
                    <a:pt x="10948735" y="652964"/>
                  </a:cubicBezTo>
                  <a:cubicBezTo>
                    <a:pt x="10923173" y="635218"/>
                    <a:pt x="10885031" y="639705"/>
                    <a:pt x="10850698" y="641721"/>
                  </a:cubicBezTo>
                  <a:cubicBezTo>
                    <a:pt x="10815269" y="643680"/>
                    <a:pt x="10779458" y="645811"/>
                    <a:pt x="10744026" y="647769"/>
                  </a:cubicBezTo>
                  <a:cubicBezTo>
                    <a:pt x="10717832" y="649066"/>
                    <a:pt x="10692021" y="650003"/>
                    <a:pt x="10666160" y="651891"/>
                  </a:cubicBezTo>
                  <a:cubicBezTo>
                    <a:pt x="10585627" y="657783"/>
                    <a:pt x="10513854" y="650969"/>
                    <a:pt x="10450521" y="616552"/>
                  </a:cubicBezTo>
                  <a:cubicBezTo>
                    <a:pt x="10402221" y="590175"/>
                    <a:pt x="10339099" y="579806"/>
                    <a:pt x="10271192" y="583498"/>
                  </a:cubicBezTo>
                  <a:cubicBezTo>
                    <a:pt x="10262701" y="584006"/>
                    <a:pt x="10251859" y="587254"/>
                    <a:pt x="10246067" y="585423"/>
                  </a:cubicBezTo>
                  <a:cubicBezTo>
                    <a:pt x="10158786" y="558528"/>
                    <a:pt x="10086634" y="594049"/>
                    <a:pt x="10005027" y="592252"/>
                  </a:cubicBezTo>
                  <a:cubicBezTo>
                    <a:pt x="9969004" y="591507"/>
                    <a:pt x="9931565" y="603664"/>
                    <a:pt x="9898681" y="613195"/>
                  </a:cubicBezTo>
                  <a:cubicBezTo>
                    <a:pt x="9853463" y="626281"/>
                    <a:pt x="9813049" y="639042"/>
                    <a:pt x="9753225" y="629038"/>
                  </a:cubicBezTo>
                  <a:cubicBezTo>
                    <a:pt x="9693404" y="618845"/>
                    <a:pt x="9637675" y="628898"/>
                    <a:pt x="9591376" y="648601"/>
                  </a:cubicBezTo>
                  <a:cubicBezTo>
                    <a:pt x="9556001" y="663537"/>
                    <a:pt x="9518120" y="663077"/>
                    <a:pt x="9472860" y="655936"/>
                  </a:cubicBezTo>
                  <a:cubicBezTo>
                    <a:pt x="9416283" y="647056"/>
                    <a:pt x="9357217" y="643578"/>
                    <a:pt x="9299788" y="636945"/>
                  </a:cubicBezTo>
                  <a:cubicBezTo>
                    <a:pt x="9287347" y="635531"/>
                    <a:pt x="9271710" y="632039"/>
                    <a:pt x="9264605" y="627087"/>
                  </a:cubicBezTo>
                  <a:cubicBezTo>
                    <a:pt x="9177661" y="565680"/>
                    <a:pt x="9051076" y="558473"/>
                    <a:pt x="8926435" y="549269"/>
                  </a:cubicBezTo>
                  <a:cubicBezTo>
                    <a:pt x="8850925" y="543595"/>
                    <a:pt x="8774954" y="539613"/>
                    <a:pt x="8698934" y="536583"/>
                  </a:cubicBezTo>
                  <a:cubicBezTo>
                    <a:pt x="8673232" y="535428"/>
                    <a:pt x="8645916" y="537050"/>
                    <a:pt x="8622862" y="541563"/>
                  </a:cubicBezTo>
                  <a:cubicBezTo>
                    <a:pt x="8574890" y="551069"/>
                    <a:pt x="8530403" y="564380"/>
                    <a:pt x="8482784" y="574094"/>
                  </a:cubicBezTo>
                  <a:cubicBezTo>
                    <a:pt x="8464923" y="577929"/>
                    <a:pt x="8442157" y="576927"/>
                    <a:pt x="8421565" y="576610"/>
                  </a:cubicBezTo>
                  <a:cubicBezTo>
                    <a:pt x="8385152" y="576229"/>
                    <a:pt x="8345023" y="569546"/>
                    <a:pt x="8313469" y="574762"/>
                  </a:cubicBezTo>
                  <a:cubicBezTo>
                    <a:pt x="8231431" y="588203"/>
                    <a:pt x="8155671" y="580227"/>
                    <a:pt x="8079520" y="558685"/>
                  </a:cubicBezTo>
                  <a:cubicBezTo>
                    <a:pt x="7972906" y="528487"/>
                    <a:pt x="7870782" y="525043"/>
                    <a:pt x="7773327" y="558854"/>
                  </a:cubicBezTo>
                  <a:cubicBezTo>
                    <a:pt x="7729470" y="574107"/>
                    <a:pt x="7688069" y="563543"/>
                    <a:pt x="7652477" y="547561"/>
                  </a:cubicBezTo>
                  <a:cubicBezTo>
                    <a:pt x="7611494" y="529005"/>
                    <a:pt x="7570974" y="522685"/>
                    <a:pt x="7522274" y="532150"/>
                  </a:cubicBezTo>
                  <a:cubicBezTo>
                    <a:pt x="7511488" y="534257"/>
                    <a:pt x="7496511" y="532136"/>
                    <a:pt x="7484080" y="530532"/>
                  </a:cubicBezTo>
                  <a:cubicBezTo>
                    <a:pt x="7413133" y="522044"/>
                    <a:pt x="7341987" y="510303"/>
                    <a:pt x="7282277" y="540177"/>
                  </a:cubicBezTo>
                  <a:cubicBezTo>
                    <a:pt x="7270558" y="546051"/>
                    <a:pt x="7251336" y="547713"/>
                    <a:pt x="7235690" y="551282"/>
                  </a:cubicBezTo>
                  <a:cubicBezTo>
                    <a:pt x="7170161" y="565782"/>
                    <a:pt x="7172820" y="564203"/>
                    <a:pt x="7116339" y="539494"/>
                  </a:cubicBezTo>
                  <a:cubicBezTo>
                    <a:pt x="7086841" y="526502"/>
                    <a:pt x="7045980" y="512724"/>
                    <a:pt x="7011067" y="511848"/>
                  </a:cubicBezTo>
                  <a:cubicBezTo>
                    <a:pt x="6800473" y="506533"/>
                    <a:pt x="6601893" y="468653"/>
                    <a:pt x="6403234" y="432296"/>
                  </a:cubicBezTo>
                  <a:cubicBezTo>
                    <a:pt x="6280760" y="409851"/>
                    <a:pt x="6160432" y="402592"/>
                    <a:pt x="6036273" y="412301"/>
                  </a:cubicBezTo>
                  <a:cubicBezTo>
                    <a:pt x="5946471" y="419425"/>
                    <a:pt x="5863077" y="395593"/>
                    <a:pt x="5780467" y="377910"/>
                  </a:cubicBezTo>
                  <a:cubicBezTo>
                    <a:pt x="5763357" y="374343"/>
                    <a:pt x="5747757" y="363033"/>
                    <a:pt x="5739051" y="353609"/>
                  </a:cubicBezTo>
                  <a:cubicBezTo>
                    <a:pt x="5707675" y="320294"/>
                    <a:pt x="5653252" y="312483"/>
                    <a:pt x="5583566" y="321995"/>
                  </a:cubicBezTo>
                  <a:cubicBezTo>
                    <a:pt x="5528347" y="329404"/>
                    <a:pt x="5477716" y="340486"/>
                    <a:pt x="5432030" y="362512"/>
                  </a:cubicBezTo>
                  <a:cubicBezTo>
                    <a:pt x="5378421" y="388318"/>
                    <a:pt x="5322767" y="418026"/>
                    <a:pt x="5241398" y="425781"/>
                  </a:cubicBezTo>
                  <a:cubicBezTo>
                    <a:pt x="5206262" y="429089"/>
                    <a:pt x="5176131" y="428273"/>
                    <a:pt x="5139710" y="421022"/>
                  </a:cubicBezTo>
                  <a:cubicBezTo>
                    <a:pt x="5069048" y="407018"/>
                    <a:pt x="4997864" y="396037"/>
                    <a:pt x="4929402" y="424310"/>
                  </a:cubicBezTo>
                  <a:cubicBezTo>
                    <a:pt x="4891785" y="439890"/>
                    <a:pt x="4841650" y="448519"/>
                    <a:pt x="4782793" y="441046"/>
                  </a:cubicBezTo>
                  <a:cubicBezTo>
                    <a:pt x="4709316" y="431663"/>
                    <a:pt x="4641426" y="442031"/>
                    <a:pt x="4577594" y="459290"/>
                  </a:cubicBezTo>
                  <a:cubicBezTo>
                    <a:pt x="4554816" y="465538"/>
                    <a:pt x="4527069" y="468279"/>
                    <a:pt x="4500826" y="470529"/>
                  </a:cubicBezTo>
                  <a:cubicBezTo>
                    <a:pt x="4440199" y="475746"/>
                    <a:pt x="4379252" y="479993"/>
                    <a:pt x="4317973" y="483649"/>
                  </a:cubicBezTo>
                  <a:cubicBezTo>
                    <a:pt x="4267762" y="486741"/>
                    <a:pt x="4217264" y="488292"/>
                    <a:pt x="4166722" y="490602"/>
                  </a:cubicBezTo>
                  <a:cubicBezTo>
                    <a:pt x="4111394" y="493045"/>
                    <a:pt x="4067073" y="503124"/>
                    <a:pt x="4042814" y="530660"/>
                  </a:cubicBezTo>
                  <a:cubicBezTo>
                    <a:pt x="4034996" y="539407"/>
                    <a:pt x="4017001" y="545715"/>
                    <a:pt x="4002653" y="552594"/>
                  </a:cubicBezTo>
                  <a:cubicBezTo>
                    <a:pt x="3992459" y="557592"/>
                    <a:pt x="3979023" y="561086"/>
                    <a:pt x="3969549" y="566312"/>
                  </a:cubicBezTo>
                  <a:cubicBezTo>
                    <a:pt x="3919896" y="593854"/>
                    <a:pt x="3870968" y="621622"/>
                    <a:pt x="3821685" y="649183"/>
                  </a:cubicBezTo>
                  <a:cubicBezTo>
                    <a:pt x="3816761" y="651788"/>
                    <a:pt x="3811445" y="654943"/>
                    <a:pt x="3805138" y="655947"/>
                  </a:cubicBezTo>
                  <a:cubicBezTo>
                    <a:pt x="3739817" y="666451"/>
                    <a:pt x="3673801" y="676154"/>
                    <a:pt x="3609177" y="687459"/>
                  </a:cubicBezTo>
                  <a:cubicBezTo>
                    <a:pt x="3584288" y="691878"/>
                    <a:pt x="3558597" y="697589"/>
                    <a:pt x="3539727" y="706521"/>
                  </a:cubicBezTo>
                  <a:cubicBezTo>
                    <a:pt x="3496714" y="726780"/>
                    <a:pt x="3457268" y="749132"/>
                    <a:pt x="3396572" y="755681"/>
                  </a:cubicBezTo>
                  <a:cubicBezTo>
                    <a:pt x="3378807" y="757611"/>
                    <a:pt x="3357809" y="758036"/>
                    <a:pt x="3341054" y="754679"/>
                  </a:cubicBezTo>
                  <a:cubicBezTo>
                    <a:pt x="3272962" y="740809"/>
                    <a:pt x="3206471" y="724541"/>
                    <a:pt x="3138775" y="710120"/>
                  </a:cubicBezTo>
                  <a:cubicBezTo>
                    <a:pt x="3095820" y="701191"/>
                    <a:pt x="3056969" y="691141"/>
                    <a:pt x="3037283" y="666453"/>
                  </a:cubicBezTo>
                  <a:cubicBezTo>
                    <a:pt x="3031764" y="659487"/>
                    <a:pt x="3015626" y="651391"/>
                    <a:pt x="3002117" y="649347"/>
                  </a:cubicBezTo>
                  <a:cubicBezTo>
                    <a:pt x="2915220" y="636209"/>
                    <a:pt x="2829194" y="627503"/>
                    <a:pt x="2747294" y="652400"/>
                  </a:cubicBezTo>
                  <a:cubicBezTo>
                    <a:pt x="2730084" y="657794"/>
                    <a:pt x="2698519" y="656140"/>
                    <a:pt x="2676273" y="652304"/>
                  </a:cubicBezTo>
                  <a:cubicBezTo>
                    <a:pt x="2590546" y="637890"/>
                    <a:pt x="2508883" y="630176"/>
                    <a:pt x="2432360" y="657836"/>
                  </a:cubicBezTo>
                  <a:cubicBezTo>
                    <a:pt x="2423352" y="661179"/>
                    <a:pt x="2395274" y="656272"/>
                    <a:pt x="2382311" y="650824"/>
                  </a:cubicBezTo>
                  <a:cubicBezTo>
                    <a:pt x="2257393" y="597728"/>
                    <a:pt x="2187724" y="592930"/>
                    <a:pt x="2055134" y="630053"/>
                  </a:cubicBezTo>
                  <a:cubicBezTo>
                    <a:pt x="2046542" y="632464"/>
                    <a:pt x="2035364" y="635121"/>
                    <a:pt x="2031829" y="639324"/>
                  </a:cubicBezTo>
                  <a:cubicBezTo>
                    <a:pt x="2007977" y="666120"/>
                    <a:pt x="1960229" y="664380"/>
                    <a:pt x="1912764" y="664183"/>
                  </a:cubicBezTo>
                  <a:cubicBezTo>
                    <a:pt x="1860521" y="663924"/>
                    <a:pt x="1808236" y="664426"/>
                    <a:pt x="1755637" y="663960"/>
                  </a:cubicBezTo>
                  <a:cubicBezTo>
                    <a:pt x="1746439" y="663859"/>
                    <a:pt x="1736243" y="661799"/>
                    <a:pt x="1727159" y="659605"/>
                  </a:cubicBezTo>
                  <a:cubicBezTo>
                    <a:pt x="1692256" y="651480"/>
                    <a:pt x="1658604" y="640559"/>
                    <a:pt x="1622470" y="634850"/>
                  </a:cubicBezTo>
                  <a:cubicBezTo>
                    <a:pt x="1544362" y="622552"/>
                    <a:pt x="1469248" y="602210"/>
                    <a:pt x="1385955" y="604522"/>
                  </a:cubicBezTo>
                  <a:cubicBezTo>
                    <a:pt x="1371585" y="604913"/>
                    <a:pt x="1355357" y="598530"/>
                    <a:pt x="1340055" y="595629"/>
                  </a:cubicBezTo>
                  <a:cubicBezTo>
                    <a:pt x="1312351" y="590552"/>
                    <a:pt x="1285460" y="583993"/>
                    <a:pt x="1257271" y="581180"/>
                  </a:cubicBezTo>
                  <a:cubicBezTo>
                    <a:pt x="1182583" y="573830"/>
                    <a:pt x="1107142" y="566824"/>
                    <a:pt x="1031914" y="562692"/>
                  </a:cubicBezTo>
                  <a:cubicBezTo>
                    <a:pt x="995593" y="560597"/>
                    <a:pt x="958880" y="565923"/>
                    <a:pt x="922031" y="566853"/>
                  </a:cubicBezTo>
                  <a:cubicBezTo>
                    <a:pt x="905446" y="567320"/>
                    <a:pt x="878533" y="568199"/>
                    <a:pt x="873250" y="563724"/>
                  </a:cubicBezTo>
                  <a:cubicBezTo>
                    <a:pt x="832343" y="529722"/>
                    <a:pt x="772202" y="532674"/>
                    <a:pt x="711627" y="529880"/>
                  </a:cubicBezTo>
                  <a:cubicBezTo>
                    <a:pt x="577999" y="523641"/>
                    <a:pt x="447408" y="543696"/>
                    <a:pt x="311112" y="525106"/>
                  </a:cubicBezTo>
                  <a:cubicBezTo>
                    <a:pt x="271645" y="519795"/>
                    <a:pt x="226936" y="530235"/>
                    <a:pt x="184145" y="532188"/>
                  </a:cubicBezTo>
                  <a:cubicBezTo>
                    <a:pt x="162015" y="533128"/>
                    <a:pt x="137665" y="534333"/>
                    <a:pt x="116886" y="530572"/>
                  </a:cubicBezTo>
                  <a:cubicBezTo>
                    <a:pt x="84810" y="524693"/>
                    <a:pt x="54011" y="515448"/>
                    <a:pt x="23941" y="506433"/>
                  </a:cubicBezTo>
                  <a:lnTo>
                    <a:pt x="0" y="502149"/>
                  </a:lnTo>
                  <a:close/>
                </a:path>
              </a:pathLst>
            </a:custGeom>
            <a:blipFill>
              <a:blip r:embed="rId3">
                <a:alphaModFix amt="57000"/>
              </a:blip>
              <a:tile tx="0" ty="0" sx="100000" sy="10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81567577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257</TotalTime>
  <Words>710</Words>
  <Application>Microsoft Office PowerPoint</Application>
  <PresentationFormat>Widescreen</PresentationFormat>
  <Paragraphs>40</Paragraphs>
  <Slides>18</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18</vt:i4>
      </vt:variant>
    </vt:vector>
  </HeadingPairs>
  <TitlesOfParts>
    <vt:vector size="24" baseType="lpstr">
      <vt:lpstr>Agency FB</vt:lpstr>
      <vt:lpstr>Arial</vt:lpstr>
      <vt:lpstr>Calibri</vt:lpstr>
      <vt:lpstr>Calibri Light</vt:lpstr>
      <vt:lpstr>Söhne</vt:lpstr>
      <vt:lpstr>Office Theme</vt:lpstr>
      <vt:lpstr>TOKYO OLYMPIC DATA ANALYSIS</vt:lpstr>
      <vt:lpstr>Team Members</vt:lpstr>
      <vt:lpstr>Introduction</vt:lpstr>
      <vt:lpstr>Abstract</vt:lpstr>
      <vt:lpstr>Problem Statement</vt:lpstr>
      <vt:lpstr>PowerPoint Presentation</vt:lpstr>
      <vt:lpstr>Business Understanding</vt:lpstr>
      <vt:lpstr>Data Understanding</vt:lpstr>
      <vt:lpstr>Data Pipeline:</vt:lpstr>
      <vt:lpstr>PowerPoint Presentation</vt:lpstr>
      <vt:lpstr>PowerPoint Presentation</vt:lpstr>
      <vt:lpstr>PowerPoint Presentation</vt:lpstr>
      <vt:lpstr>PowerPoint Presentation</vt:lpstr>
      <vt:lpstr>PowerPoint Presentation</vt:lpstr>
      <vt:lpstr>PowerPoint Presentation</vt:lpstr>
      <vt:lpstr>Conclusion</vt:lpstr>
      <vt:lpstr>GitHub Link</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Tokyo Olympic Data Analysis</dc:title>
  <dc:creator>Harika Suravarapu</dc:creator>
  <cp:lastModifiedBy>Harika Suravarapu</cp:lastModifiedBy>
  <cp:revision>2</cp:revision>
  <dcterms:created xsi:type="dcterms:W3CDTF">2024-04-23T12:08:27Z</dcterms:created>
  <dcterms:modified xsi:type="dcterms:W3CDTF">2024-04-23T17:06:41Z</dcterms:modified>
</cp:coreProperties>
</file>